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76" r:id="rId6"/>
    <p:sldId id="269" r:id="rId7"/>
    <p:sldId id="277" r:id="rId8"/>
    <p:sldId id="275" r:id="rId9"/>
    <p:sldId id="270" r:id="rId10"/>
    <p:sldId id="265" r:id="rId11"/>
    <p:sldId id="263" r:id="rId12"/>
    <p:sldId id="266" r:id="rId13"/>
    <p:sldId id="264" r:id="rId14"/>
    <p:sldId id="27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ric Tollefsrud" initials="ET" lastIdx="1" clrIdx="6">
    <p:extLst>
      <p:ext uri="{19B8F6BF-5375-455C-9EA6-DF929625EA0E}">
        <p15:presenceInfo xmlns:p15="http://schemas.microsoft.com/office/powerpoint/2012/main" userId="S::ETollefsrud@geosyntec.com::32d9d773-2557-40d6-8c08-b2bd867967b6" providerId="AD"/>
      </p:ext>
    </p:extLst>
  </p:cmAuthor>
  <p:cmAuthor id="1" name="Paul Brookner" initials="PB" lastIdx="2" clrIdx="0">
    <p:extLst>
      <p:ext uri="{19B8F6BF-5375-455C-9EA6-DF929625EA0E}">
        <p15:presenceInfo xmlns:p15="http://schemas.microsoft.com/office/powerpoint/2012/main" userId="S::PBrookner@geosyntec.com::c561d6c6-843b-412c-9c51-61531e473048" providerId="AD"/>
      </p:ext>
    </p:extLst>
  </p:cmAuthor>
  <p:cmAuthor id="2" name="Guest User" initials="GU" lastIdx="1" clrIdx="1">
    <p:extLst>
      <p:ext uri="{19B8F6BF-5375-455C-9EA6-DF929625EA0E}">
        <p15:presenceInfo xmlns:p15="http://schemas.microsoft.com/office/powerpoint/2012/main" userId="S::urn:spo:anon#f13124e3ef334be6005bef410a7279e1ed038a3f460d5ba29e2d7bb5e4270093::" providerId="AD"/>
      </p:ext>
    </p:extLst>
  </p:cmAuthor>
  <p:cmAuthor id="3" name="Kaitlin Ouverson" initials="KO" lastIdx="8" clrIdx="2">
    <p:extLst>
      <p:ext uri="{19B8F6BF-5375-455C-9EA6-DF929625EA0E}">
        <p15:presenceInfo xmlns:p15="http://schemas.microsoft.com/office/powerpoint/2012/main" userId="S::KOuverson@geosyntec.com::00fe3568-f330-4e20-9530-aaa683d4dc81" providerId="AD"/>
      </p:ext>
    </p:extLst>
  </p:cmAuthor>
  <p:cmAuthor id="4" name="Sara" initials="S" lastIdx="7" clrIdx="3">
    <p:extLst>
      <p:ext uri="{19B8F6BF-5375-455C-9EA6-DF929625EA0E}">
        <p15:presenceInfo xmlns:p15="http://schemas.microsoft.com/office/powerpoint/2012/main" userId="S::Sara.Bogardus@health.ny.gov::43c4e082-d139-48eb-ba7b-52ff2147ce23" providerId="AD"/>
      </p:ext>
    </p:extLst>
  </p:cmAuthor>
  <p:cmAuthor id="5" name="Schneider, Timothy A (DEC)" initials="S(" lastIdx="5" clrIdx="4">
    <p:extLst>
      <p:ext uri="{19B8F6BF-5375-455C-9EA6-DF929625EA0E}">
        <p15:presenceInfo xmlns:p15="http://schemas.microsoft.com/office/powerpoint/2012/main" userId="S::timothy.schneider@dec.ny.gov::165977db-bea2-4659-861f-4d7f59145d50" providerId="AD"/>
      </p:ext>
    </p:extLst>
  </p:cmAuthor>
  <p:cmAuthor id="6" name="Guest User" initials="GU [2]" lastIdx="1" clrIdx="5">
    <p:extLst>
      <p:ext uri="{19B8F6BF-5375-455C-9EA6-DF929625EA0E}">
        <p15:presenceInfo xmlns:p15="http://schemas.microsoft.com/office/powerpoint/2012/main" userId="S::urn:spo:anon#69c630015182049efdba74cf75a45edeca3222bef129aaae7318957bd707d3a9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7859A-E50D-4F20-97B9-DFBD76774F67}" v="5" dt="2020-11-04T17:31:36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rookner" userId="c561d6c6-843b-412c-9c51-61531e473048" providerId="ADAL" clId="{F2CA94BA-E1A3-41F6-A483-A18653996A74}"/>
    <pc:docChg chg="undo custSel modSld">
      <pc:chgData name="Paul Brookner" userId="c561d6c6-843b-412c-9c51-61531e473048" providerId="ADAL" clId="{F2CA94BA-E1A3-41F6-A483-A18653996A74}" dt="2020-10-09T20:14:25.299" v="142" actId="20577"/>
      <pc:docMkLst>
        <pc:docMk/>
      </pc:docMkLst>
      <pc:sldChg chg="addSp delSp modSp">
        <pc:chgData name="Paul Brookner" userId="c561d6c6-843b-412c-9c51-61531e473048" providerId="ADAL" clId="{F2CA94BA-E1A3-41F6-A483-A18653996A74}" dt="2020-10-09T20:14:25.299" v="142" actId="20577"/>
        <pc:sldMkLst>
          <pc:docMk/>
          <pc:sldMk cId="3998465516" sldId="260"/>
        </pc:sldMkLst>
        <pc:spChg chg="del mod">
          <ac:chgData name="Paul Brookner" userId="c561d6c6-843b-412c-9c51-61531e473048" providerId="ADAL" clId="{F2CA94BA-E1A3-41F6-A483-A18653996A74}" dt="2020-10-09T20:12:43.652" v="75" actId="478"/>
          <ac:spMkLst>
            <pc:docMk/>
            <pc:sldMk cId="3998465516" sldId="260"/>
            <ac:spMk id="5" creationId="{64F89E6D-B290-423F-A71E-6BC01FDAD960}"/>
          </ac:spMkLst>
        </pc:spChg>
        <pc:spChg chg="add">
          <ac:chgData name="Paul Brookner" userId="c561d6c6-843b-412c-9c51-61531e473048" providerId="ADAL" clId="{F2CA94BA-E1A3-41F6-A483-A18653996A74}" dt="2020-10-09T20:11:39.018" v="6"/>
          <ac:spMkLst>
            <pc:docMk/>
            <pc:sldMk cId="3998465516" sldId="260"/>
            <ac:spMk id="7" creationId="{125721DE-DDF5-41B0-BC08-77CD45EF665C}"/>
          </ac:spMkLst>
        </pc:spChg>
        <pc:spChg chg="add mod">
          <ac:chgData name="Paul Brookner" userId="c561d6c6-843b-412c-9c51-61531e473048" providerId="ADAL" clId="{F2CA94BA-E1A3-41F6-A483-A18653996A74}" dt="2020-10-09T20:12:50.091" v="76" actId="207"/>
          <ac:spMkLst>
            <pc:docMk/>
            <pc:sldMk cId="3998465516" sldId="260"/>
            <ac:spMk id="8" creationId="{480303DF-4B37-45B2-9E14-F9F33047805E}"/>
          </ac:spMkLst>
        </pc:spChg>
        <pc:spChg chg="add mod">
          <ac:chgData name="Paul Brookner" userId="c561d6c6-843b-412c-9c51-61531e473048" providerId="ADAL" clId="{F2CA94BA-E1A3-41F6-A483-A18653996A74}" dt="2020-10-09T20:14:25.299" v="142" actId="20577"/>
          <ac:spMkLst>
            <pc:docMk/>
            <pc:sldMk cId="3998465516" sldId="260"/>
            <ac:spMk id="10" creationId="{0724BD5D-02CB-4C13-8CB2-5BF284CD46B0}"/>
          </ac:spMkLst>
        </pc:spChg>
      </pc:sldChg>
    </pc:docChg>
  </pc:docChgLst>
  <pc:docChgLst>
    <pc:chgData name="Kaitlin Ouverson" userId="S::kouverson@geosyntec.com::00fe3568-f330-4e20-9530-aaa683d4dc81" providerId="AD" clId="Web-{664A3A17-2474-8E1D-3B31-7A82756BB6C3}"/>
    <pc:docChg chg="modSld">
      <pc:chgData name="Kaitlin Ouverson" userId="S::kouverson@geosyntec.com::00fe3568-f330-4e20-9530-aaa683d4dc81" providerId="AD" clId="Web-{664A3A17-2474-8E1D-3B31-7A82756BB6C3}" dt="2020-10-21T20:19:23.548" v="20" actId="1076"/>
      <pc:docMkLst>
        <pc:docMk/>
      </pc:docMkLst>
      <pc:sldChg chg="modSp">
        <pc:chgData name="Kaitlin Ouverson" userId="S::kouverson@geosyntec.com::00fe3568-f330-4e20-9530-aaa683d4dc81" providerId="AD" clId="Web-{664A3A17-2474-8E1D-3B31-7A82756BB6C3}" dt="2020-10-21T20:19:23.548" v="20" actId="1076"/>
        <pc:sldMkLst>
          <pc:docMk/>
          <pc:sldMk cId="296968851" sldId="277"/>
        </pc:sldMkLst>
        <pc:spChg chg="mod">
          <ac:chgData name="Kaitlin Ouverson" userId="S::kouverson@geosyntec.com::00fe3568-f330-4e20-9530-aaa683d4dc81" providerId="AD" clId="Web-{664A3A17-2474-8E1D-3B31-7A82756BB6C3}" dt="2020-10-21T20:19:17.720" v="19" actId="20577"/>
          <ac:spMkLst>
            <pc:docMk/>
            <pc:sldMk cId="296968851" sldId="277"/>
            <ac:spMk id="4" creationId="{8291A110-1D71-4E4D-8BD2-D1827BA0D910}"/>
          </ac:spMkLst>
        </pc:spChg>
        <pc:spChg chg="mod">
          <ac:chgData name="Kaitlin Ouverson" userId="S::kouverson@geosyntec.com::00fe3568-f330-4e20-9530-aaa683d4dc81" providerId="AD" clId="Web-{664A3A17-2474-8E1D-3B31-7A82756BB6C3}" dt="2020-10-21T20:18:40.125" v="8" actId="1076"/>
          <ac:spMkLst>
            <pc:docMk/>
            <pc:sldMk cId="296968851" sldId="277"/>
            <ac:spMk id="12" creationId="{988C5024-45BF-4B68-8D64-5E1192B934C3}"/>
          </ac:spMkLst>
        </pc:spChg>
        <pc:picChg chg="mod">
          <ac:chgData name="Kaitlin Ouverson" userId="S::kouverson@geosyntec.com::00fe3568-f330-4e20-9530-aaa683d4dc81" providerId="AD" clId="Web-{664A3A17-2474-8E1D-3B31-7A82756BB6C3}" dt="2020-10-21T20:18:24.172" v="5" actId="1076"/>
          <ac:picMkLst>
            <pc:docMk/>
            <pc:sldMk cId="296968851" sldId="277"/>
            <ac:picMk id="27" creationId="{85F213D9-F82F-4377-921E-9035678C5B89}"/>
          </ac:picMkLst>
        </pc:picChg>
        <pc:cxnChg chg="mod">
          <ac:chgData name="Kaitlin Ouverson" userId="S::kouverson@geosyntec.com::00fe3568-f330-4e20-9530-aaa683d4dc81" providerId="AD" clId="Web-{664A3A17-2474-8E1D-3B31-7A82756BB6C3}" dt="2020-10-21T20:19:23.548" v="20" actId="1076"/>
          <ac:cxnSpMkLst>
            <pc:docMk/>
            <pc:sldMk cId="296968851" sldId="277"/>
            <ac:cxnSpMk id="15" creationId="{91A472F9-5102-4B18-B344-6B6343DDB803}"/>
          </ac:cxnSpMkLst>
        </pc:cxnChg>
      </pc:sldChg>
    </pc:docChg>
  </pc:docChgLst>
  <pc:docChgLst>
    <pc:chgData name="Kaitlin Ouverson" userId="S::kouverson@geosyntec.com::00fe3568-f330-4e20-9530-aaa683d4dc81" providerId="AD" clId="Web-{DD21AA8F-BD3F-377F-DE8F-97C309239D6E}"/>
    <pc:docChg chg="">
      <pc:chgData name="Kaitlin Ouverson" userId="S::kouverson@geosyntec.com::00fe3568-f330-4e20-9530-aaa683d4dc81" providerId="AD" clId="Web-{DD21AA8F-BD3F-377F-DE8F-97C309239D6E}" dt="2020-10-09T11:17:33.064" v="0"/>
      <pc:docMkLst>
        <pc:docMk/>
      </pc:docMkLst>
      <pc:sldChg chg="delCm">
        <pc:chgData name="Kaitlin Ouverson" userId="S::kouverson@geosyntec.com::00fe3568-f330-4e20-9530-aaa683d4dc81" providerId="AD" clId="Web-{DD21AA8F-BD3F-377F-DE8F-97C309239D6E}" dt="2020-10-09T11:17:33.064" v="0"/>
        <pc:sldMkLst>
          <pc:docMk/>
          <pc:sldMk cId="962676220" sldId="263"/>
        </pc:sldMkLst>
      </pc:sldChg>
    </pc:docChg>
  </pc:docChgLst>
  <pc:docChgLst>
    <pc:chgData name="Eric Tollefsrud" userId="S::etollefsrud@geosyntec.com::32d9d773-2557-40d6-8c08-b2bd867967b6" providerId="AD" clId="Web-{0838F4B5-7090-88C4-8224-469867A296CD}"/>
    <pc:docChg chg="modSld">
      <pc:chgData name="Eric Tollefsrud" userId="S::etollefsrud@geosyntec.com::32d9d773-2557-40d6-8c08-b2bd867967b6" providerId="AD" clId="Web-{0838F4B5-7090-88C4-8224-469867A296CD}" dt="2020-10-08T21:58:03.775" v="34" actId="20577"/>
      <pc:docMkLst>
        <pc:docMk/>
      </pc:docMkLst>
      <pc:sldChg chg="modSp">
        <pc:chgData name="Eric Tollefsrud" userId="S::etollefsrud@geosyntec.com::32d9d773-2557-40d6-8c08-b2bd867967b6" providerId="AD" clId="Web-{0838F4B5-7090-88C4-8224-469867A296CD}" dt="2020-10-08T21:57:57.540" v="32" actId="20577"/>
        <pc:sldMkLst>
          <pc:docMk/>
          <pc:sldMk cId="949536885" sldId="267"/>
        </pc:sldMkLst>
        <pc:spChg chg="mod">
          <ac:chgData name="Eric Tollefsrud" userId="S::etollefsrud@geosyntec.com::32d9d773-2557-40d6-8c08-b2bd867967b6" providerId="AD" clId="Web-{0838F4B5-7090-88C4-8224-469867A296CD}" dt="2020-10-08T21:57:57.540" v="32" actId="20577"/>
          <ac:spMkLst>
            <pc:docMk/>
            <pc:sldMk cId="949536885" sldId="267"/>
            <ac:spMk id="8" creationId="{2B836CEF-43F6-49E4-8043-219C99F06EDD}"/>
          </ac:spMkLst>
        </pc:spChg>
        <pc:graphicFrameChg chg="mod modGraphic">
          <ac:chgData name="Eric Tollefsrud" userId="S::etollefsrud@geosyntec.com::32d9d773-2557-40d6-8c08-b2bd867967b6" providerId="AD" clId="Web-{0838F4B5-7090-88C4-8224-469867A296CD}" dt="2020-10-08T21:57:28.087" v="27"/>
          <ac:graphicFrameMkLst>
            <pc:docMk/>
            <pc:sldMk cId="949536885" sldId="267"/>
            <ac:graphicFrameMk id="6" creationId="{5A79346D-7C71-46B9-93C1-A28586D34FC6}"/>
          </ac:graphicFrameMkLst>
        </pc:graphicFrameChg>
      </pc:sldChg>
    </pc:docChg>
  </pc:docChgLst>
  <pc:docChgLst>
    <pc:chgData name="Kaitlin Ouverson" userId="S::kouverson@geosyntec.com::00fe3568-f330-4e20-9530-aaa683d4dc81" providerId="AD" clId="Web-{6E27CED5-E18F-2456-FACA-9709B5F48E0B}"/>
    <pc:docChg chg="addSld modSld">
      <pc:chgData name="Kaitlin Ouverson" userId="S::kouverson@geosyntec.com::00fe3568-f330-4e20-9530-aaa683d4dc81" providerId="AD" clId="Web-{6E27CED5-E18F-2456-FACA-9709B5F48E0B}" dt="2020-10-21T20:01:23.968" v="261" actId="20577"/>
      <pc:docMkLst>
        <pc:docMk/>
      </pc:docMkLst>
      <pc:sldChg chg="modSp">
        <pc:chgData name="Kaitlin Ouverson" userId="S::kouverson@geosyntec.com::00fe3568-f330-4e20-9530-aaa683d4dc81" providerId="AD" clId="Web-{6E27CED5-E18F-2456-FACA-9709B5F48E0B}" dt="2020-10-21T19:39:49.940" v="252" actId="20577"/>
        <pc:sldMkLst>
          <pc:docMk/>
          <pc:sldMk cId="123237117" sldId="269"/>
        </pc:sldMkLst>
        <pc:spChg chg="mod">
          <ac:chgData name="Kaitlin Ouverson" userId="S::kouverson@geosyntec.com::00fe3568-f330-4e20-9530-aaa683d4dc81" providerId="AD" clId="Web-{6E27CED5-E18F-2456-FACA-9709B5F48E0B}" dt="2020-10-21T19:39:49.940" v="252" actId="20577"/>
          <ac:spMkLst>
            <pc:docMk/>
            <pc:sldMk cId="123237117" sldId="269"/>
            <ac:spMk id="12" creationId="{988C5024-45BF-4B68-8D64-5E1192B934C3}"/>
          </ac:spMkLst>
        </pc:spChg>
      </pc:sldChg>
      <pc:sldChg chg="addCm delCm">
        <pc:chgData name="Kaitlin Ouverson" userId="S::kouverson@geosyntec.com::00fe3568-f330-4e20-9530-aaa683d4dc81" providerId="AD" clId="Web-{6E27CED5-E18F-2456-FACA-9709B5F48E0B}" dt="2020-10-21T19:43:16.347" v="255"/>
        <pc:sldMkLst>
          <pc:docMk/>
          <pc:sldMk cId="2072114813" sldId="271"/>
        </pc:sldMkLst>
      </pc:sldChg>
      <pc:sldChg chg="modSp addCm delCm">
        <pc:chgData name="Kaitlin Ouverson" userId="S::kouverson@geosyntec.com::00fe3568-f330-4e20-9530-aaa683d4dc81" providerId="AD" clId="Web-{6E27CED5-E18F-2456-FACA-9709B5F48E0B}" dt="2020-10-21T19:34:42.141" v="86"/>
        <pc:sldMkLst>
          <pc:docMk/>
          <pc:sldMk cId="4197646467" sldId="276"/>
        </pc:sldMkLst>
        <pc:spChg chg="mod">
          <ac:chgData name="Kaitlin Ouverson" userId="S::kouverson@geosyntec.com::00fe3568-f330-4e20-9530-aaa683d4dc81" providerId="AD" clId="Web-{6E27CED5-E18F-2456-FACA-9709B5F48E0B}" dt="2020-10-20T20:45:28.179" v="82" actId="20577"/>
          <ac:spMkLst>
            <pc:docMk/>
            <pc:sldMk cId="4197646467" sldId="276"/>
            <ac:spMk id="3" creationId="{DF77A584-8BE8-4C47-9892-7A6B501A9928}"/>
          </ac:spMkLst>
        </pc:spChg>
      </pc:sldChg>
      <pc:sldChg chg="modSp add replId">
        <pc:chgData name="Kaitlin Ouverson" userId="S::kouverson@geosyntec.com::00fe3568-f330-4e20-9530-aaa683d4dc81" providerId="AD" clId="Web-{6E27CED5-E18F-2456-FACA-9709B5F48E0B}" dt="2020-10-21T20:01:23.968" v="260" actId="20577"/>
        <pc:sldMkLst>
          <pc:docMk/>
          <pc:sldMk cId="296968851" sldId="277"/>
        </pc:sldMkLst>
        <pc:spChg chg="mod">
          <ac:chgData name="Kaitlin Ouverson" userId="S::kouverson@geosyntec.com::00fe3568-f330-4e20-9530-aaa683d4dc81" providerId="AD" clId="Web-{6E27CED5-E18F-2456-FACA-9709B5F48E0B}" dt="2020-10-21T20:00:07.530" v="257" actId="20577"/>
          <ac:spMkLst>
            <pc:docMk/>
            <pc:sldMk cId="296968851" sldId="277"/>
            <ac:spMk id="4" creationId="{8291A110-1D71-4E4D-8BD2-D1827BA0D910}"/>
          </ac:spMkLst>
        </pc:spChg>
        <pc:spChg chg="mod">
          <ac:chgData name="Kaitlin Ouverson" userId="S::kouverson@geosyntec.com::00fe3568-f330-4e20-9530-aaa683d4dc81" providerId="AD" clId="Web-{6E27CED5-E18F-2456-FACA-9709B5F48E0B}" dt="2020-10-21T20:01:23.968" v="260" actId="20577"/>
          <ac:spMkLst>
            <pc:docMk/>
            <pc:sldMk cId="296968851" sldId="277"/>
            <ac:spMk id="12" creationId="{988C5024-45BF-4B68-8D64-5E1192B934C3}"/>
          </ac:spMkLst>
        </pc:spChg>
      </pc:sldChg>
    </pc:docChg>
  </pc:docChgLst>
  <pc:docChgLst>
    <pc:chgData name="Guest User" userId="S::urn:spo:anon#69c630015182049efdba74cf75a45edeca3222bef129aaae7318957bd707d3a9::" providerId="AD" clId="Web-{C5E0E6DA-4319-BF2C-79D2-2C31954C052F}"/>
    <pc:docChg chg="">
      <pc:chgData name="Guest User" userId="S::urn:spo:anon#69c630015182049efdba74cf75a45edeca3222bef129aaae7318957bd707d3a9::" providerId="AD" clId="Web-{C5E0E6DA-4319-BF2C-79D2-2C31954C052F}" dt="2020-10-20T12:22:46.902" v="1"/>
      <pc:docMkLst>
        <pc:docMk/>
      </pc:docMkLst>
      <pc:sldChg chg="addCm modCm">
        <pc:chgData name="Guest User" userId="S::urn:spo:anon#69c630015182049efdba74cf75a45edeca3222bef129aaae7318957bd707d3a9::" providerId="AD" clId="Web-{C5E0E6DA-4319-BF2C-79D2-2C31954C052F}" dt="2020-10-20T12:22:46.902" v="1"/>
        <pc:sldMkLst>
          <pc:docMk/>
          <pc:sldMk cId="4197646467" sldId="276"/>
        </pc:sldMkLst>
      </pc:sldChg>
    </pc:docChg>
  </pc:docChgLst>
  <pc:docChgLst>
    <pc:chgData name="Kaitlin Ouverson" userId="S::kouverson@geosyntec.com::00fe3568-f330-4e20-9530-aaa683d4dc81" providerId="AD" clId="Web-{2B6E25A1-563B-D0F7-7D80-E95574CD11D4}"/>
    <pc:docChg chg="modSld">
      <pc:chgData name="Kaitlin Ouverson" userId="S::kouverson@geosyntec.com::00fe3568-f330-4e20-9530-aaa683d4dc81" providerId="AD" clId="Web-{2B6E25A1-563B-D0F7-7D80-E95574CD11D4}" dt="2020-10-08T20:13:56.724" v="51"/>
      <pc:docMkLst>
        <pc:docMk/>
      </pc:docMkLst>
      <pc:sldChg chg="addCm">
        <pc:chgData name="Kaitlin Ouverson" userId="S::kouverson@geosyntec.com::00fe3568-f330-4e20-9530-aaa683d4dc81" providerId="AD" clId="Web-{2B6E25A1-563B-D0F7-7D80-E95574CD11D4}" dt="2020-10-08T20:07:24.587" v="0"/>
        <pc:sldMkLst>
          <pc:docMk/>
          <pc:sldMk cId="962676220" sldId="263"/>
        </pc:sldMkLst>
      </pc:sldChg>
      <pc:sldChg chg="modSp">
        <pc:chgData name="Kaitlin Ouverson" userId="S::kouverson@geosyntec.com::00fe3568-f330-4e20-9530-aaa683d4dc81" providerId="AD" clId="Web-{2B6E25A1-563B-D0F7-7D80-E95574CD11D4}" dt="2020-10-08T20:10:00.726" v="44" actId="1076"/>
        <pc:sldMkLst>
          <pc:docMk/>
          <pc:sldMk cId="949536885" sldId="267"/>
        </pc:sldMkLst>
        <pc:grpChg chg="mod">
          <ac:chgData name="Kaitlin Ouverson" userId="S::kouverson@geosyntec.com::00fe3568-f330-4e20-9530-aaa683d4dc81" providerId="AD" clId="Web-{2B6E25A1-563B-D0F7-7D80-E95574CD11D4}" dt="2020-10-08T20:09:56.742" v="43" actId="1076"/>
          <ac:grpSpMkLst>
            <pc:docMk/>
            <pc:sldMk cId="949536885" sldId="267"/>
            <ac:grpSpMk id="2" creationId="{6D8AA25E-FC52-405D-81BB-C42F8E5D918C}"/>
          </ac:grpSpMkLst>
        </pc:grpChg>
        <pc:picChg chg="mod">
          <ac:chgData name="Kaitlin Ouverson" userId="S::kouverson@geosyntec.com::00fe3568-f330-4e20-9530-aaa683d4dc81" providerId="AD" clId="Web-{2B6E25A1-563B-D0F7-7D80-E95574CD11D4}" dt="2020-10-08T20:10:00.726" v="44" actId="1076"/>
          <ac:picMkLst>
            <pc:docMk/>
            <pc:sldMk cId="949536885" sldId="267"/>
            <ac:picMk id="5" creationId="{05ED767B-9121-4AF4-A53B-30F7B3CBED2D}"/>
          </ac:picMkLst>
        </pc:picChg>
      </pc:sldChg>
      <pc:sldChg chg="modSp">
        <pc:chgData name="Kaitlin Ouverson" userId="S::kouverson@geosyntec.com::00fe3568-f330-4e20-9530-aaa683d4dc81" providerId="AD" clId="Web-{2B6E25A1-563B-D0F7-7D80-E95574CD11D4}" dt="2020-10-08T20:13:56.724" v="51"/>
        <pc:sldMkLst>
          <pc:docMk/>
          <pc:sldMk cId="2072114813" sldId="271"/>
        </pc:sldMkLst>
        <pc:graphicFrameChg chg="mod modGraphic">
          <ac:chgData name="Kaitlin Ouverson" userId="S::kouverson@geosyntec.com::00fe3568-f330-4e20-9530-aaa683d4dc81" providerId="AD" clId="Web-{2B6E25A1-563B-D0F7-7D80-E95574CD11D4}" dt="2020-10-08T20:13:10.365" v="48"/>
          <ac:graphicFrameMkLst>
            <pc:docMk/>
            <pc:sldMk cId="2072114813" sldId="271"/>
            <ac:graphicFrameMk id="7" creationId="{84F2B6AC-6344-4C5D-B4A5-D847AD535B19}"/>
          </ac:graphicFrameMkLst>
        </pc:graphicFrameChg>
        <pc:picChg chg="mod modCrop">
          <ac:chgData name="Kaitlin Ouverson" userId="S::kouverson@geosyntec.com::00fe3568-f330-4e20-9530-aaa683d4dc81" providerId="AD" clId="Web-{2B6E25A1-563B-D0F7-7D80-E95574CD11D4}" dt="2020-10-08T20:13:56.724" v="51"/>
          <ac:picMkLst>
            <pc:docMk/>
            <pc:sldMk cId="2072114813" sldId="271"/>
            <ac:picMk id="8" creationId="{B5CB39D4-2B23-4774-A15B-1D11801D2319}"/>
          </ac:picMkLst>
        </pc:picChg>
      </pc:sldChg>
    </pc:docChg>
  </pc:docChgLst>
  <pc:docChgLst>
    <pc:chgData name="Kaitlin Ouverson" userId="S::kouverson@geosyntec.com::00fe3568-f330-4e20-9530-aaa683d4dc81" providerId="AD" clId="Web-{6E7733EA-8F67-EE95-698F-83DD275B299E}"/>
    <pc:docChg chg="modSld">
      <pc:chgData name="Kaitlin Ouverson" userId="S::kouverson@geosyntec.com::00fe3568-f330-4e20-9530-aaa683d4dc81" providerId="AD" clId="Web-{6E7733EA-8F67-EE95-698F-83DD275B299E}" dt="2020-10-09T11:24:14.933" v="12"/>
      <pc:docMkLst>
        <pc:docMk/>
      </pc:docMkLst>
      <pc:sldChg chg="addSp delSp modSp">
        <pc:chgData name="Kaitlin Ouverson" userId="S::kouverson@geosyntec.com::00fe3568-f330-4e20-9530-aaa683d4dc81" providerId="AD" clId="Web-{6E7733EA-8F67-EE95-698F-83DD275B299E}" dt="2020-10-09T11:24:14.933" v="12"/>
        <pc:sldMkLst>
          <pc:docMk/>
          <pc:sldMk cId="962676220" sldId="263"/>
        </pc:sldMkLst>
        <pc:picChg chg="add mod modCrop">
          <ac:chgData name="Kaitlin Ouverson" userId="S::kouverson@geosyntec.com::00fe3568-f330-4e20-9530-aaa683d4dc81" providerId="AD" clId="Web-{6E7733EA-8F67-EE95-698F-83DD275B299E}" dt="2020-10-09T11:24:14.933" v="12"/>
          <ac:picMkLst>
            <pc:docMk/>
            <pc:sldMk cId="962676220" sldId="263"/>
            <ac:picMk id="3" creationId="{3202DD2F-C175-4385-9122-DDB3E08F973B}"/>
          </ac:picMkLst>
        </pc:picChg>
        <pc:picChg chg="del">
          <ac:chgData name="Kaitlin Ouverson" userId="S::kouverson@geosyntec.com::00fe3568-f330-4e20-9530-aaa683d4dc81" providerId="AD" clId="Web-{6E7733EA-8F67-EE95-698F-83DD275B299E}" dt="2020-10-09T11:22:12.710" v="0"/>
          <ac:picMkLst>
            <pc:docMk/>
            <pc:sldMk cId="962676220" sldId="263"/>
            <ac:picMk id="4" creationId="{EFA1555E-0F50-4D72-812A-BEE37EAAA33F}"/>
          </ac:picMkLst>
        </pc:picChg>
      </pc:sldChg>
    </pc:docChg>
  </pc:docChgLst>
  <pc:docChgLst>
    <pc:chgData name="Eric Tollefsrud" userId="32d9d773-2557-40d6-8c08-b2bd867967b6" providerId="ADAL" clId="{C50AF04F-07DC-4831-BA0A-C86F147BDD58}"/>
    <pc:docChg chg="undo custSel modSld">
      <pc:chgData name="Eric Tollefsrud" userId="32d9d773-2557-40d6-8c08-b2bd867967b6" providerId="ADAL" clId="{C50AF04F-07DC-4831-BA0A-C86F147BDD58}" dt="2020-10-22T22:14:00.059" v="702" actId="20577"/>
      <pc:docMkLst>
        <pc:docMk/>
      </pc:docMkLst>
      <pc:sldChg chg="modSp addCm delCm">
        <pc:chgData name="Eric Tollefsrud" userId="32d9d773-2557-40d6-8c08-b2bd867967b6" providerId="ADAL" clId="{C50AF04F-07DC-4831-BA0A-C86F147BDD58}" dt="2020-10-22T22:04:36.295" v="56" actId="20577"/>
        <pc:sldMkLst>
          <pc:docMk/>
          <pc:sldMk cId="123237117" sldId="269"/>
        </pc:sldMkLst>
        <pc:spChg chg="mod">
          <ac:chgData name="Eric Tollefsrud" userId="32d9d773-2557-40d6-8c08-b2bd867967b6" providerId="ADAL" clId="{C50AF04F-07DC-4831-BA0A-C86F147BDD58}" dt="2020-10-22T22:04:36.295" v="56" actId="20577"/>
          <ac:spMkLst>
            <pc:docMk/>
            <pc:sldMk cId="123237117" sldId="269"/>
            <ac:spMk id="12" creationId="{988C5024-45BF-4B68-8D64-5E1192B934C3}"/>
          </ac:spMkLst>
        </pc:spChg>
      </pc:sldChg>
      <pc:sldChg chg="modSp">
        <pc:chgData name="Eric Tollefsrud" userId="32d9d773-2557-40d6-8c08-b2bd867967b6" providerId="ADAL" clId="{C50AF04F-07DC-4831-BA0A-C86F147BDD58}" dt="2020-10-22T22:14:00.059" v="702" actId="20577"/>
        <pc:sldMkLst>
          <pc:docMk/>
          <pc:sldMk cId="296968851" sldId="277"/>
        </pc:sldMkLst>
        <pc:spChg chg="mod">
          <ac:chgData name="Eric Tollefsrud" userId="32d9d773-2557-40d6-8c08-b2bd867967b6" providerId="ADAL" clId="{C50AF04F-07DC-4831-BA0A-C86F147BDD58}" dt="2020-10-22T22:14:00.059" v="702" actId="20577"/>
          <ac:spMkLst>
            <pc:docMk/>
            <pc:sldMk cId="296968851" sldId="277"/>
            <ac:spMk id="12" creationId="{988C5024-45BF-4B68-8D64-5E1192B934C3}"/>
          </ac:spMkLst>
        </pc:spChg>
      </pc:sldChg>
    </pc:docChg>
  </pc:docChgLst>
  <pc:docChgLst>
    <pc:chgData name="Eric Tollefsrud" userId="S::etollefsrud@geosyntec.com::32d9d773-2557-40d6-8c08-b2bd867967b6" providerId="AD" clId="Web-{7B3BEC6C-E59E-8882-0628-F88C7218D2D9}"/>
    <pc:docChg chg="modSld">
      <pc:chgData name="Eric Tollefsrud" userId="S::etollefsrud@geosyntec.com::32d9d773-2557-40d6-8c08-b2bd867967b6" providerId="AD" clId="Web-{7B3BEC6C-E59E-8882-0628-F88C7218D2D9}" dt="2020-10-21T21:05:06.611" v="117" actId="20577"/>
      <pc:docMkLst>
        <pc:docMk/>
      </pc:docMkLst>
      <pc:sldChg chg="modSp">
        <pc:chgData name="Eric Tollefsrud" userId="S::etollefsrud@geosyntec.com::32d9d773-2557-40d6-8c08-b2bd867967b6" providerId="AD" clId="Web-{7B3BEC6C-E59E-8882-0628-F88C7218D2D9}" dt="2020-10-21T21:05:06.595" v="116" actId="20577"/>
        <pc:sldMkLst>
          <pc:docMk/>
          <pc:sldMk cId="123237117" sldId="269"/>
        </pc:sldMkLst>
        <pc:spChg chg="mod">
          <ac:chgData name="Eric Tollefsrud" userId="S::etollefsrud@geosyntec.com::32d9d773-2557-40d6-8c08-b2bd867967b6" providerId="AD" clId="Web-{7B3BEC6C-E59E-8882-0628-F88C7218D2D9}" dt="2020-10-21T21:05:06.595" v="116" actId="20577"/>
          <ac:spMkLst>
            <pc:docMk/>
            <pc:sldMk cId="123237117" sldId="269"/>
            <ac:spMk id="12" creationId="{988C5024-45BF-4B68-8D64-5E1192B934C3}"/>
          </ac:spMkLst>
        </pc:spChg>
      </pc:sldChg>
      <pc:sldChg chg="modSp">
        <pc:chgData name="Eric Tollefsrud" userId="S::etollefsrud@geosyntec.com::32d9d773-2557-40d6-8c08-b2bd867967b6" providerId="AD" clId="Web-{7B3BEC6C-E59E-8882-0628-F88C7218D2D9}" dt="2020-10-21T21:02:58.611" v="9" actId="20577"/>
        <pc:sldMkLst>
          <pc:docMk/>
          <pc:sldMk cId="296968851" sldId="277"/>
        </pc:sldMkLst>
        <pc:spChg chg="mod">
          <ac:chgData name="Eric Tollefsrud" userId="S::etollefsrud@geosyntec.com::32d9d773-2557-40d6-8c08-b2bd867967b6" providerId="AD" clId="Web-{7B3BEC6C-E59E-8882-0628-F88C7218D2D9}" dt="2020-10-21T21:02:58.611" v="9" actId="20577"/>
          <ac:spMkLst>
            <pc:docMk/>
            <pc:sldMk cId="296968851" sldId="277"/>
            <ac:spMk id="4" creationId="{8291A110-1D71-4E4D-8BD2-D1827BA0D910}"/>
          </ac:spMkLst>
        </pc:spChg>
      </pc:sldChg>
    </pc:docChg>
  </pc:docChgLst>
  <pc:docChgLst>
    <pc:chgData name="Kaitlin Ouverson" userId="00fe3568-f330-4e20-9530-aaa683d4dc81" providerId="ADAL" clId="{69001B86-1C94-4987-A4EB-C878A630851B}"/>
    <pc:docChg chg="undo modSld">
      <pc:chgData name="Kaitlin Ouverson" userId="00fe3568-f330-4e20-9530-aaa683d4dc81" providerId="ADAL" clId="{69001B86-1C94-4987-A4EB-C878A630851B}" dt="2020-10-09T11:21:24.675" v="57" actId="20577"/>
      <pc:docMkLst>
        <pc:docMk/>
      </pc:docMkLst>
      <pc:sldChg chg="addSp modSp">
        <pc:chgData name="Kaitlin Ouverson" userId="00fe3568-f330-4e20-9530-aaa683d4dc81" providerId="ADAL" clId="{69001B86-1C94-4987-A4EB-C878A630851B}" dt="2020-10-09T11:20:08.162" v="10" actId="1440"/>
        <pc:sldMkLst>
          <pc:docMk/>
          <pc:sldMk cId="962676220" sldId="263"/>
        </pc:sldMkLst>
        <pc:picChg chg="add mod modCrop">
          <ac:chgData name="Kaitlin Ouverson" userId="00fe3568-f330-4e20-9530-aaa683d4dc81" providerId="ADAL" clId="{69001B86-1C94-4987-A4EB-C878A630851B}" dt="2020-10-09T11:20:08.162" v="10" actId="1440"/>
          <ac:picMkLst>
            <pc:docMk/>
            <pc:sldMk cId="962676220" sldId="263"/>
            <ac:picMk id="4" creationId="{EFA1555E-0F50-4D72-812A-BEE37EAAA33F}"/>
          </ac:picMkLst>
        </pc:picChg>
      </pc:sldChg>
      <pc:sldChg chg="modSp">
        <pc:chgData name="Kaitlin Ouverson" userId="00fe3568-f330-4e20-9530-aaa683d4dc81" providerId="ADAL" clId="{69001B86-1C94-4987-A4EB-C878A630851B}" dt="2020-10-09T11:21:24.675" v="57" actId="20577"/>
        <pc:sldMkLst>
          <pc:docMk/>
          <pc:sldMk cId="949536885" sldId="267"/>
        </pc:sldMkLst>
        <pc:spChg chg="mod">
          <ac:chgData name="Kaitlin Ouverson" userId="00fe3568-f330-4e20-9530-aaa683d4dc81" providerId="ADAL" clId="{69001B86-1C94-4987-A4EB-C878A630851B}" dt="2020-10-09T11:21:24.675" v="57" actId="20577"/>
          <ac:spMkLst>
            <pc:docMk/>
            <pc:sldMk cId="949536885" sldId="267"/>
            <ac:spMk id="8" creationId="{2B836CEF-43F6-49E4-8043-219C99F06EDD}"/>
          </ac:spMkLst>
        </pc:spChg>
      </pc:sldChg>
    </pc:docChg>
  </pc:docChgLst>
  <pc:docChgLst>
    <pc:chgData name="Lindsey" userId="d1cbe961-2795-4b44-838c-2e4109ab7576" providerId="ADAL" clId="{BE97859A-E50D-4F20-97B9-DFBD76774F67}"/>
    <pc:docChg chg="modSld">
      <pc:chgData name="Lindsey" userId="d1cbe961-2795-4b44-838c-2e4109ab7576" providerId="ADAL" clId="{BE97859A-E50D-4F20-97B9-DFBD76774F67}" dt="2020-11-04T17:31:27.408" v="1"/>
      <pc:docMkLst>
        <pc:docMk/>
      </pc:docMkLst>
      <pc:sldChg chg="modTransition">
        <pc:chgData name="Lindsey" userId="d1cbe961-2795-4b44-838c-2e4109ab7576" providerId="ADAL" clId="{BE97859A-E50D-4F20-97B9-DFBD76774F67}" dt="2020-11-04T17:31:27.408" v="1"/>
        <pc:sldMkLst>
          <pc:docMk/>
          <pc:sldMk cId="3998465516" sldId="260"/>
        </pc:sldMkLst>
      </pc:sldChg>
      <pc:sldChg chg="modTransition">
        <pc:chgData name="Lindsey" userId="d1cbe961-2795-4b44-838c-2e4109ab7576" providerId="ADAL" clId="{BE97859A-E50D-4F20-97B9-DFBD76774F67}" dt="2020-11-04T17:31:27.408" v="1"/>
        <pc:sldMkLst>
          <pc:docMk/>
          <pc:sldMk cId="962676220" sldId="263"/>
        </pc:sldMkLst>
      </pc:sldChg>
      <pc:sldChg chg="modTransition">
        <pc:chgData name="Lindsey" userId="d1cbe961-2795-4b44-838c-2e4109ab7576" providerId="ADAL" clId="{BE97859A-E50D-4F20-97B9-DFBD76774F67}" dt="2020-11-04T17:31:27.408" v="1"/>
        <pc:sldMkLst>
          <pc:docMk/>
          <pc:sldMk cId="3719507847" sldId="264"/>
        </pc:sldMkLst>
      </pc:sldChg>
      <pc:sldChg chg="modTransition">
        <pc:chgData name="Lindsey" userId="d1cbe961-2795-4b44-838c-2e4109ab7576" providerId="ADAL" clId="{BE97859A-E50D-4F20-97B9-DFBD76774F67}" dt="2020-11-04T17:31:27.408" v="1"/>
        <pc:sldMkLst>
          <pc:docMk/>
          <pc:sldMk cId="1347925643" sldId="265"/>
        </pc:sldMkLst>
      </pc:sldChg>
      <pc:sldChg chg="modTransition">
        <pc:chgData name="Lindsey" userId="d1cbe961-2795-4b44-838c-2e4109ab7576" providerId="ADAL" clId="{BE97859A-E50D-4F20-97B9-DFBD76774F67}" dt="2020-11-04T17:31:27.408" v="1"/>
        <pc:sldMkLst>
          <pc:docMk/>
          <pc:sldMk cId="265759378" sldId="266"/>
        </pc:sldMkLst>
      </pc:sldChg>
      <pc:sldChg chg="modTransition">
        <pc:chgData name="Lindsey" userId="d1cbe961-2795-4b44-838c-2e4109ab7576" providerId="ADAL" clId="{BE97859A-E50D-4F20-97B9-DFBD76774F67}" dt="2020-11-04T17:31:27.408" v="1"/>
        <pc:sldMkLst>
          <pc:docMk/>
          <pc:sldMk cId="949536885" sldId="267"/>
        </pc:sldMkLst>
      </pc:sldChg>
      <pc:sldChg chg="modTransition">
        <pc:chgData name="Lindsey" userId="d1cbe961-2795-4b44-838c-2e4109ab7576" providerId="ADAL" clId="{BE97859A-E50D-4F20-97B9-DFBD76774F67}" dt="2020-11-04T17:31:27.408" v="1"/>
        <pc:sldMkLst>
          <pc:docMk/>
          <pc:sldMk cId="123237117" sldId="269"/>
        </pc:sldMkLst>
      </pc:sldChg>
      <pc:sldChg chg="modTransition">
        <pc:chgData name="Lindsey" userId="d1cbe961-2795-4b44-838c-2e4109ab7576" providerId="ADAL" clId="{BE97859A-E50D-4F20-97B9-DFBD76774F67}" dt="2020-11-04T17:31:27.408" v="1"/>
        <pc:sldMkLst>
          <pc:docMk/>
          <pc:sldMk cId="2222724965" sldId="270"/>
        </pc:sldMkLst>
      </pc:sldChg>
      <pc:sldChg chg="modTransition">
        <pc:chgData name="Lindsey" userId="d1cbe961-2795-4b44-838c-2e4109ab7576" providerId="ADAL" clId="{BE97859A-E50D-4F20-97B9-DFBD76774F67}" dt="2020-11-04T17:31:27.408" v="1"/>
        <pc:sldMkLst>
          <pc:docMk/>
          <pc:sldMk cId="2072114813" sldId="271"/>
        </pc:sldMkLst>
      </pc:sldChg>
      <pc:sldChg chg="modTransition">
        <pc:chgData name="Lindsey" userId="d1cbe961-2795-4b44-838c-2e4109ab7576" providerId="ADAL" clId="{BE97859A-E50D-4F20-97B9-DFBD76774F67}" dt="2020-11-04T17:31:27.408" v="1"/>
        <pc:sldMkLst>
          <pc:docMk/>
          <pc:sldMk cId="328936228" sldId="275"/>
        </pc:sldMkLst>
      </pc:sldChg>
      <pc:sldChg chg="modTransition">
        <pc:chgData name="Lindsey" userId="d1cbe961-2795-4b44-838c-2e4109ab7576" providerId="ADAL" clId="{BE97859A-E50D-4F20-97B9-DFBD76774F67}" dt="2020-11-04T17:31:27.408" v="1"/>
        <pc:sldMkLst>
          <pc:docMk/>
          <pc:sldMk cId="4197646467" sldId="276"/>
        </pc:sldMkLst>
      </pc:sldChg>
      <pc:sldChg chg="modTransition">
        <pc:chgData name="Lindsey" userId="d1cbe961-2795-4b44-838c-2e4109ab7576" providerId="ADAL" clId="{BE97859A-E50D-4F20-97B9-DFBD76774F67}" dt="2020-11-04T17:31:27.408" v="1"/>
        <pc:sldMkLst>
          <pc:docMk/>
          <pc:sldMk cId="296968851" sldId="277"/>
        </pc:sldMkLst>
      </pc:sldChg>
    </pc:docChg>
  </pc:docChgLst>
  <pc:docChgLst>
    <pc:chgData name="Kaitlin Ouverson" userId="S::kouverson@geosyntec.com::00fe3568-f330-4e20-9530-aaa683d4dc81" providerId="AD" clId="Web-{1270A09E-08E6-37AA-C6DF-3AA0B1DE5400}"/>
    <pc:docChg chg="delSld modSld">
      <pc:chgData name="Kaitlin Ouverson" userId="S::kouverson@geosyntec.com::00fe3568-f330-4e20-9530-aaa683d4dc81" providerId="AD" clId="Web-{1270A09E-08E6-37AA-C6DF-3AA0B1DE5400}" dt="2020-10-07T20:09:40.812" v="189" actId="20577"/>
      <pc:docMkLst>
        <pc:docMk/>
      </pc:docMkLst>
      <pc:sldChg chg="modSp">
        <pc:chgData name="Kaitlin Ouverson" userId="S::kouverson@geosyntec.com::00fe3568-f330-4e20-9530-aaa683d4dc81" providerId="AD" clId="Web-{1270A09E-08E6-37AA-C6DF-3AA0B1DE5400}" dt="2020-10-07T20:09:38.718" v="187" actId="20577"/>
        <pc:sldMkLst>
          <pc:docMk/>
          <pc:sldMk cId="3998465516" sldId="260"/>
        </pc:sldMkLst>
        <pc:spChg chg="mod">
          <ac:chgData name="Kaitlin Ouverson" userId="S::kouverson@geosyntec.com::00fe3568-f330-4e20-9530-aaa683d4dc81" providerId="AD" clId="Web-{1270A09E-08E6-37AA-C6DF-3AA0B1DE5400}" dt="2020-10-07T20:09:38.718" v="187" actId="20577"/>
          <ac:spMkLst>
            <pc:docMk/>
            <pc:sldMk cId="3998465516" sldId="260"/>
            <ac:spMk id="5" creationId="{64F89E6D-B290-423F-A71E-6BC01FDAD960}"/>
          </ac:spMkLst>
        </pc:spChg>
      </pc:sldChg>
      <pc:sldChg chg="del">
        <pc:chgData name="Kaitlin Ouverson" userId="S::kouverson@geosyntec.com::00fe3568-f330-4e20-9530-aaa683d4dc81" providerId="AD" clId="Web-{1270A09E-08E6-37AA-C6DF-3AA0B1DE5400}" dt="2020-10-07T18:19:06.391" v="1"/>
        <pc:sldMkLst>
          <pc:docMk/>
          <pc:sldMk cId="4267446410" sldId="261"/>
        </pc:sldMkLst>
      </pc:sldChg>
      <pc:sldChg chg="del">
        <pc:chgData name="Kaitlin Ouverson" userId="S::kouverson@geosyntec.com::00fe3568-f330-4e20-9530-aaa683d4dc81" providerId="AD" clId="Web-{1270A09E-08E6-37AA-C6DF-3AA0B1DE5400}" dt="2020-10-07T18:18:56.469" v="0"/>
        <pc:sldMkLst>
          <pc:docMk/>
          <pc:sldMk cId="1894690840" sldId="262"/>
        </pc:sldMkLst>
      </pc:sldChg>
      <pc:sldChg chg="modSp">
        <pc:chgData name="Kaitlin Ouverson" userId="S::kouverson@geosyntec.com::00fe3568-f330-4e20-9530-aaa683d4dc81" providerId="AD" clId="Web-{1270A09E-08E6-37AA-C6DF-3AA0B1DE5400}" dt="2020-10-07T20:06:19.424" v="103" actId="20577"/>
        <pc:sldMkLst>
          <pc:docMk/>
          <pc:sldMk cId="962676220" sldId="263"/>
        </pc:sldMkLst>
        <pc:spChg chg="mod">
          <ac:chgData name="Kaitlin Ouverson" userId="S::kouverson@geosyntec.com::00fe3568-f330-4e20-9530-aaa683d4dc81" providerId="AD" clId="Web-{1270A09E-08E6-37AA-C6DF-3AA0B1DE5400}" dt="2020-10-07T20:06:19.424" v="103" actId="20577"/>
          <ac:spMkLst>
            <pc:docMk/>
            <pc:sldMk cId="962676220" sldId="263"/>
            <ac:spMk id="7" creationId="{2E0361B4-AD75-4C41-8173-1674AF7EACA6}"/>
          </ac:spMkLst>
        </pc:spChg>
      </pc:sldChg>
      <pc:sldChg chg="modSp">
        <pc:chgData name="Kaitlin Ouverson" userId="S::kouverson@geosyntec.com::00fe3568-f330-4e20-9530-aaa683d4dc81" providerId="AD" clId="Web-{1270A09E-08E6-37AA-C6DF-3AA0B1DE5400}" dt="2020-10-07T20:08:03.634" v="183" actId="20577"/>
        <pc:sldMkLst>
          <pc:docMk/>
          <pc:sldMk cId="3719507847" sldId="264"/>
        </pc:sldMkLst>
        <pc:spChg chg="mod">
          <ac:chgData name="Kaitlin Ouverson" userId="S::kouverson@geosyntec.com::00fe3568-f330-4e20-9530-aaa683d4dc81" providerId="AD" clId="Web-{1270A09E-08E6-37AA-C6DF-3AA0B1DE5400}" dt="2020-10-07T20:08:03.634" v="183" actId="20577"/>
          <ac:spMkLst>
            <pc:docMk/>
            <pc:sldMk cId="3719507847" sldId="264"/>
            <ac:spMk id="7" creationId="{587DAF31-0D21-4B21-8109-6A3F5CCB47B2}"/>
          </ac:spMkLst>
        </pc:spChg>
      </pc:sldChg>
      <pc:sldChg chg="modSp">
        <pc:chgData name="Kaitlin Ouverson" userId="S::kouverson@geosyntec.com::00fe3568-f330-4e20-9530-aaa683d4dc81" providerId="AD" clId="Web-{1270A09E-08E6-37AA-C6DF-3AA0B1DE5400}" dt="2020-10-07T20:06:23.831" v="107" actId="20577"/>
        <pc:sldMkLst>
          <pc:docMk/>
          <pc:sldMk cId="1347925643" sldId="265"/>
        </pc:sldMkLst>
        <pc:spChg chg="mod">
          <ac:chgData name="Kaitlin Ouverson" userId="S::kouverson@geosyntec.com::00fe3568-f330-4e20-9530-aaa683d4dc81" providerId="AD" clId="Web-{1270A09E-08E6-37AA-C6DF-3AA0B1DE5400}" dt="2020-10-07T20:06:23.831" v="107" actId="20577"/>
          <ac:spMkLst>
            <pc:docMk/>
            <pc:sldMk cId="1347925643" sldId="265"/>
            <ac:spMk id="4" creationId="{E2D39485-B43B-4A80-9A7A-2D50FD053F71}"/>
          </ac:spMkLst>
        </pc:spChg>
      </pc:sldChg>
      <pc:sldChg chg="modSp">
        <pc:chgData name="Kaitlin Ouverson" userId="S::kouverson@geosyntec.com::00fe3568-f330-4e20-9530-aaa683d4dc81" providerId="AD" clId="Web-{1270A09E-08E6-37AA-C6DF-3AA0B1DE5400}" dt="2020-10-07T20:07:17.131" v="151" actId="1076"/>
        <pc:sldMkLst>
          <pc:docMk/>
          <pc:sldMk cId="265759378" sldId="266"/>
        </pc:sldMkLst>
        <pc:spChg chg="mod">
          <ac:chgData name="Kaitlin Ouverson" userId="S::kouverson@geosyntec.com::00fe3568-f330-4e20-9530-aaa683d4dc81" providerId="AD" clId="Web-{1270A09E-08E6-37AA-C6DF-3AA0B1DE5400}" dt="2020-10-07T20:07:17.131" v="151" actId="1076"/>
          <ac:spMkLst>
            <pc:docMk/>
            <pc:sldMk cId="265759378" sldId="266"/>
            <ac:spMk id="7" creationId="{BE96DA06-4E17-4397-A028-F21C20E5D15B}"/>
          </ac:spMkLst>
        </pc:spChg>
      </pc:sldChg>
      <pc:sldChg chg="modSp">
        <pc:chgData name="Kaitlin Ouverson" userId="S::kouverson@geosyntec.com::00fe3568-f330-4e20-9530-aaa683d4dc81" providerId="AD" clId="Web-{1270A09E-08E6-37AA-C6DF-3AA0B1DE5400}" dt="2020-10-07T18:25:20.855" v="42" actId="20577"/>
        <pc:sldMkLst>
          <pc:docMk/>
          <pc:sldMk cId="949536885" sldId="267"/>
        </pc:sldMkLst>
        <pc:spChg chg="mod">
          <ac:chgData name="Kaitlin Ouverson" userId="S::kouverson@geosyntec.com::00fe3568-f330-4e20-9530-aaa683d4dc81" providerId="AD" clId="Web-{1270A09E-08E6-37AA-C6DF-3AA0B1DE5400}" dt="2020-10-07T18:25:20.855" v="42" actId="20577"/>
          <ac:spMkLst>
            <pc:docMk/>
            <pc:sldMk cId="949536885" sldId="267"/>
            <ac:spMk id="8" creationId="{2B836CEF-43F6-49E4-8043-219C99F06EDD}"/>
          </ac:spMkLst>
        </pc:spChg>
      </pc:sldChg>
      <pc:sldChg chg="addCm">
        <pc:chgData name="Kaitlin Ouverson" userId="S::kouverson@geosyntec.com::00fe3568-f330-4e20-9530-aaa683d4dc81" providerId="AD" clId="Web-{1270A09E-08E6-37AA-C6DF-3AA0B1DE5400}" dt="2020-10-07T20:09:04.935" v="186"/>
        <pc:sldMkLst>
          <pc:docMk/>
          <pc:sldMk cId="123237117" sldId="269"/>
        </pc:sldMkLst>
      </pc:sldChg>
      <pc:sldChg chg="del">
        <pc:chgData name="Kaitlin Ouverson" userId="S::kouverson@geosyntec.com::00fe3568-f330-4e20-9530-aaa683d4dc81" providerId="AD" clId="Web-{1270A09E-08E6-37AA-C6DF-3AA0B1DE5400}" dt="2020-10-07T18:19:07.579" v="2"/>
        <pc:sldMkLst>
          <pc:docMk/>
          <pc:sldMk cId="4055373032" sldId="273"/>
        </pc:sldMkLst>
      </pc:sldChg>
      <pc:sldChg chg="del">
        <pc:chgData name="Kaitlin Ouverson" userId="S::kouverson@geosyntec.com::00fe3568-f330-4e20-9530-aaa683d4dc81" providerId="AD" clId="Web-{1270A09E-08E6-37AA-C6DF-3AA0B1DE5400}" dt="2020-10-07T18:19:09.016" v="3"/>
        <pc:sldMkLst>
          <pc:docMk/>
          <pc:sldMk cId="2946734421" sldId="274"/>
        </pc:sldMkLst>
      </pc:sldChg>
      <pc:sldChg chg="modSp">
        <pc:chgData name="Kaitlin Ouverson" userId="S::kouverson@geosyntec.com::00fe3568-f330-4e20-9530-aaa683d4dc81" providerId="AD" clId="Web-{1270A09E-08E6-37AA-C6DF-3AA0B1DE5400}" dt="2020-10-07T20:02:30.081" v="96" actId="20577"/>
        <pc:sldMkLst>
          <pc:docMk/>
          <pc:sldMk cId="328936228" sldId="275"/>
        </pc:sldMkLst>
        <pc:spChg chg="mod">
          <ac:chgData name="Kaitlin Ouverson" userId="S::kouverson@geosyntec.com::00fe3568-f330-4e20-9530-aaa683d4dc81" providerId="AD" clId="Web-{1270A09E-08E6-37AA-C6DF-3AA0B1DE5400}" dt="2020-10-07T20:02:30.081" v="96" actId="20577"/>
          <ac:spMkLst>
            <pc:docMk/>
            <pc:sldMk cId="328936228" sldId="275"/>
            <ac:spMk id="3" creationId="{D7EB0186-E3F4-4A74-AA9D-5F5C3C4AD6D6}"/>
          </ac:spMkLst>
        </pc:spChg>
      </pc:sldChg>
      <pc:sldChg chg="modSp">
        <pc:chgData name="Kaitlin Ouverson" userId="S::kouverson@geosyntec.com::00fe3568-f330-4e20-9530-aaa683d4dc81" providerId="AD" clId="Web-{1270A09E-08E6-37AA-C6DF-3AA0B1DE5400}" dt="2020-10-07T19:59:30.476" v="46" actId="20577"/>
        <pc:sldMkLst>
          <pc:docMk/>
          <pc:sldMk cId="4197646467" sldId="276"/>
        </pc:sldMkLst>
        <pc:spChg chg="mod">
          <ac:chgData name="Kaitlin Ouverson" userId="S::kouverson@geosyntec.com::00fe3568-f330-4e20-9530-aaa683d4dc81" providerId="AD" clId="Web-{1270A09E-08E6-37AA-C6DF-3AA0B1DE5400}" dt="2020-10-07T19:59:30.476" v="46" actId="20577"/>
          <ac:spMkLst>
            <pc:docMk/>
            <pc:sldMk cId="4197646467" sldId="276"/>
            <ac:spMk id="3" creationId="{DF77A584-8BE8-4C47-9892-7A6B501A9928}"/>
          </ac:spMkLst>
        </pc:spChg>
      </pc:sldChg>
    </pc:docChg>
  </pc:docChgLst>
  <pc:docChgLst>
    <pc:chgData name="Kaitlin Ouverson" userId="S::kouverson@geosyntec.com::00fe3568-f330-4e20-9530-aaa683d4dc81" providerId="AD" clId="Web-{F7FA8FAF-695E-5AF6-A91A-A666927F5610}"/>
    <pc:docChg chg="modSld">
      <pc:chgData name="Kaitlin Ouverson" userId="S::kouverson@geosyntec.com::00fe3568-f330-4e20-9530-aaa683d4dc81" providerId="AD" clId="Web-{F7FA8FAF-695E-5AF6-A91A-A666927F5610}" dt="2020-10-09T14:30:35.697" v="60" actId="1076"/>
      <pc:docMkLst>
        <pc:docMk/>
      </pc:docMkLst>
      <pc:sldChg chg="modSp">
        <pc:chgData name="Kaitlin Ouverson" userId="S::kouverson@geosyntec.com::00fe3568-f330-4e20-9530-aaa683d4dc81" providerId="AD" clId="Web-{F7FA8FAF-695E-5AF6-A91A-A666927F5610}" dt="2020-10-09T14:30:35.697" v="60" actId="1076"/>
        <pc:sldMkLst>
          <pc:docMk/>
          <pc:sldMk cId="962676220" sldId="263"/>
        </pc:sldMkLst>
        <pc:picChg chg="mod">
          <ac:chgData name="Kaitlin Ouverson" userId="S::kouverson@geosyntec.com::00fe3568-f330-4e20-9530-aaa683d4dc81" providerId="AD" clId="Web-{F7FA8FAF-695E-5AF6-A91A-A666927F5610}" dt="2020-10-09T14:30:35.697" v="60" actId="1076"/>
          <ac:picMkLst>
            <pc:docMk/>
            <pc:sldMk cId="962676220" sldId="263"/>
            <ac:picMk id="3" creationId="{3202DD2F-C175-4385-9122-DDB3E08F973B}"/>
          </ac:picMkLst>
        </pc:picChg>
      </pc:sldChg>
      <pc:sldChg chg="modSp">
        <pc:chgData name="Kaitlin Ouverson" userId="S::kouverson@geosyntec.com::00fe3568-f330-4e20-9530-aaa683d4dc81" providerId="AD" clId="Web-{F7FA8FAF-695E-5AF6-A91A-A666927F5610}" dt="2020-10-09T14:26:10.196" v="20"/>
        <pc:sldMkLst>
          <pc:docMk/>
          <pc:sldMk cId="949536885" sldId="267"/>
        </pc:sldMkLst>
        <pc:spChg chg="mod">
          <ac:chgData name="Kaitlin Ouverson" userId="S::kouverson@geosyntec.com::00fe3568-f330-4e20-9530-aaa683d4dc81" providerId="AD" clId="Web-{F7FA8FAF-695E-5AF6-A91A-A666927F5610}" dt="2020-10-09T14:25:42.352" v="17" actId="20577"/>
          <ac:spMkLst>
            <pc:docMk/>
            <pc:sldMk cId="949536885" sldId="267"/>
            <ac:spMk id="8" creationId="{2B836CEF-43F6-49E4-8043-219C99F06EDD}"/>
          </ac:spMkLst>
        </pc:spChg>
        <pc:grpChg chg="mod">
          <ac:chgData name="Kaitlin Ouverson" userId="S::kouverson@geosyntec.com::00fe3568-f330-4e20-9530-aaa683d4dc81" providerId="AD" clId="Web-{F7FA8FAF-695E-5AF6-A91A-A666927F5610}" dt="2020-10-09T14:17:41.179" v="1" actId="1076"/>
          <ac:grpSpMkLst>
            <pc:docMk/>
            <pc:sldMk cId="949536885" sldId="267"/>
            <ac:grpSpMk id="2" creationId="{6D8AA25E-FC52-405D-81BB-C42F8E5D918C}"/>
          </ac:grpSpMkLst>
        </pc:grpChg>
        <pc:graphicFrameChg chg="mod modGraphic">
          <ac:chgData name="Kaitlin Ouverson" userId="S::kouverson@geosyntec.com::00fe3568-f330-4e20-9530-aaa683d4dc81" providerId="AD" clId="Web-{F7FA8FAF-695E-5AF6-A91A-A666927F5610}" dt="2020-10-09T14:26:10.196" v="20"/>
          <ac:graphicFrameMkLst>
            <pc:docMk/>
            <pc:sldMk cId="949536885" sldId="267"/>
            <ac:graphicFrameMk id="6" creationId="{5A79346D-7C71-46B9-93C1-A28586D34FC6}"/>
          </ac:graphicFrameMkLst>
        </pc:graphicFrameChg>
      </pc:sldChg>
      <pc:sldChg chg="modSp">
        <pc:chgData name="Kaitlin Ouverson" userId="S::kouverson@geosyntec.com::00fe3568-f330-4e20-9530-aaa683d4dc81" providerId="AD" clId="Web-{F7FA8FAF-695E-5AF6-A91A-A666927F5610}" dt="2020-10-09T14:28:21.431" v="58"/>
        <pc:sldMkLst>
          <pc:docMk/>
          <pc:sldMk cId="2072114813" sldId="271"/>
        </pc:sldMkLst>
        <pc:graphicFrameChg chg="mod modGraphic">
          <ac:chgData name="Kaitlin Ouverson" userId="S::kouverson@geosyntec.com::00fe3568-f330-4e20-9530-aaa683d4dc81" providerId="AD" clId="Web-{F7FA8FAF-695E-5AF6-A91A-A666927F5610}" dt="2020-10-09T14:28:21.431" v="58"/>
          <ac:graphicFrameMkLst>
            <pc:docMk/>
            <pc:sldMk cId="2072114813" sldId="271"/>
            <ac:graphicFrameMk id="7" creationId="{84F2B6AC-6344-4C5D-B4A5-D847AD535B19}"/>
          </ac:graphicFrameMkLst>
        </pc:graphicFrameChg>
      </pc:sldChg>
    </pc:docChg>
  </pc:docChgLst>
  <pc:docChgLst>
    <pc:chgData name="Eric Tollefsrud" userId="S::etollefsrud@geosyntec.com::32d9d773-2557-40d6-8c08-b2bd867967b6" providerId="AD" clId="Web-{541F74D0-5D20-3A81-F85C-92B33364DE20}"/>
    <pc:docChg chg="modSld">
      <pc:chgData name="Eric Tollefsrud" userId="S::etollefsrud@geosyntec.com::32d9d773-2557-40d6-8c08-b2bd867967b6" providerId="AD" clId="Web-{541F74D0-5D20-3A81-F85C-92B33364DE20}" dt="2020-10-09T19:30:32.692" v="33" actId="20577"/>
      <pc:docMkLst>
        <pc:docMk/>
      </pc:docMkLst>
      <pc:sldChg chg="modSp">
        <pc:chgData name="Eric Tollefsrud" userId="S::etollefsrud@geosyntec.com::32d9d773-2557-40d6-8c08-b2bd867967b6" providerId="AD" clId="Web-{541F74D0-5D20-3A81-F85C-92B33364DE20}" dt="2020-10-09T19:30:32.692" v="32" actId="20577"/>
        <pc:sldMkLst>
          <pc:docMk/>
          <pc:sldMk cId="4197646467" sldId="276"/>
        </pc:sldMkLst>
        <pc:spChg chg="mod">
          <ac:chgData name="Eric Tollefsrud" userId="S::etollefsrud@geosyntec.com::32d9d773-2557-40d6-8c08-b2bd867967b6" providerId="AD" clId="Web-{541F74D0-5D20-3A81-F85C-92B33364DE20}" dt="2020-10-09T19:30:32.692" v="32" actId="20577"/>
          <ac:spMkLst>
            <pc:docMk/>
            <pc:sldMk cId="4197646467" sldId="276"/>
            <ac:spMk id="3" creationId="{DF77A584-8BE8-4C47-9892-7A6B501A9928}"/>
          </ac:spMkLst>
        </pc:spChg>
      </pc:sldChg>
    </pc:docChg>
  </pc:docChgLst>
  <pc:docChgLst>
    <pc:chgData name="Kaitlin Ouverson" userId="S::kouverson@geosyntec.com::00fe3568-f330-4e20-9530-aaa683d4dc81" providerId="AD" clId="Web-{5EBD87CB-E2D5-B9FC-6024-6221E9156D29}"/>
    <pc:docChg chg="modSld modMainMaster">
      <pc:chgData name="Kaitlin Ouverson" userId="S::kouverson@geosyntec.com::00fe3568-f330-4e20-9530-aaa683d4dc81" providerId="AD" clId="Web-{5EBD87CB-E2D5-B9FC-6024-6221E9156D29}" dt="2020-10-08T20:21:48.916" v="1"/>
      <pc:docMkLst>
        <pc:docMk/>
      </pc:docMkLst>
      <pc:sldChg chg="addSp modSp">
        <pc:chgData name="Kaitlin Ouverson" userId="S::kouverson@geosyntec.com::00fe3568-f330-4e20-9530-aaa683d4dc81" providerId="AD" clId="Web-{5EBD87CB-E2D5-B9FC-6024-6221E9156D29}" dt="2020-10-08T20:21:48.916" v="1"/>
        <pc:sldMkLst>
          <pc:docMk/>
          <pc:sldMk cId="3998465516" sldId="260"/>
        </pc:sldMkLst>
        <pc:spChg chg="add mod">
          <ac:chgData name="Kaitlin Ouverson" userId="S::kouverson@geosyntec.com::00fe3568-f330-4e20-9530-aaa683d4dc81" providerId="AD" clId="Web-{5EBD87CB-E2D5-B9FC-6024-6221E9156D29}" dt="2020-10-08T20:21:48.916" v="1"/>
          <ac:spMkLst>
            <pc:docMk/>
            <pc:sldMk cId="3998465516" sldId="260"/>
            <ac:spMk id="3" creationId="{52903D3B-3A3F-4903-959F-A2C403BEC7DB}"/>
          </ac:spMkLst>
        </pc:spChg>
      </pc:sldChg>
      <pc:sldChg chg="addSp modSp">
        <pc:chgData name="Kaitlin Ouverson" userId="S::kouverson@geosyntec.com::00fe3568-f330-4e20-9530-aaa683d4dc81" providerId="AD" clId="Web-{5EBD87CB-E2D5-B9FC-6024-6221E9156D29}" dt="2020-10-08T20:21:48.916" v="1"/>
        <pc:sldMkLst>
          <pc:docMk/>
          <pc:sldMk cId="962676220" sldId="263"/>
        </pc:sldMkLst>
        <pc:spChg chg="add mod">
          <ac:chgData name="Kaitlin Ouverson" userId="S::kouverson@geosyntec.com::00fe3568-f330-4e20-9530-aaa683d4dc81" providerId="AD" clId="Web-{5EBD87CB-E2D5-B9FC-6024-6221E9156D29}" dt="2020-10-08T20:21:48.916" v="1"/>
          <ac:spMkLst>
            <pc:docMk/>
            <pc:sldMk cId="962676220" sldId="263"/>
            <ac:spMk id="2" creationId="{EDE9CAF1-8D33-4200-9C4A-13C95C52E5E5}"/>
          </ac:spMkLst>
        </pc:spChg>
      </pc:sldChg>
      <pc:sldChg chg="addSp modSp">
        <pc:chgData name="Kaitlin Ouverson" userId="S::kouverson@geosyntec.com::00fe3568-f330-4e20-9530-aaa683d4dc81" providerId="AD" clId="Web-{5EBD87CB-E2D5-B9FC-6024-6221E9156D29}" dt="2020-10-08T20:21:48.916" v="1"/>
        <pc:sldMkLst>
          <pc:docMk/>
          <pc:sldMk cId="3719507847" sldId="264"/>
        </pc:sldMkLst>
        <pc:spChg chg="add mod">
          <ac:chgData name="Kaitlin Ouverson" userId="S::kouverson@geosyntec.com::00fe3568-f330-4e20-9530-aaa683d4dc81" providerId="AD" clId="Web-{5EBD87CB-E2D5-B9FC-6024-6221E9156D29}" dt="2020-10-08T20:21:48.916" v="1"/>
          <ac:spMkLst>
            <pc:docMk/>
            <pc:sldMk cId="3719507847" sldId="264"/>
            <ac:spMk id="2" creationId="{363939D2-BC39-4CA9-9D63-62D0107F2EAF}"/>
          </ac:spMkLst>
        </pc:spChg>
      </pc:sldChg>
      <pc:sldChg chg="addSp modSp">
        <pc:chgData name="Kaitlin Ouverson" userId="S::kouverson@geosyntec.com::00fe3568-f330-4e20-9530-aaa683d4dc81" providerId="AD" clId="Web-{5EBD87CB-E2D5-B9FC-6024-6221E9156D29}" dt="2020-10-08T20:21:48.916" v="1"/>
        <pc:sldMkLst>
          <pc:docMk/>
          <pc:sldMk cId="1347925643" sldId="265"/>
        </pc:sldMkLst>
        <pc:spChg chg="add mod">
          <ac:chgData name="Kaitlin Ouverson" userId="S::kouverson@geosyntec.com::00fe3568-f330-4e20-9530-aaa683d4dc81" providerId="AD" clId="Web-{5EBD87CB-E2D5-B9FC-6024-6221E9156D29}" dt="2020-10-08T20:21:48.916" v="1"/>
          <ac:spMkLst>
            <pc:docMk/>
            <pc:sldMk cId="1347925643" sldId="265"/>
            <ac:spMk id="2" creationId="{402F1FBB-E5BD-4C63-9EC7-766ACDA22C46}"/>
          </ac:spMkLst>
        </pc:spChg>
      </pc:sldChg>
      <pc:sldChg chg="addSp modSp">
        <pc:chgData name="Kaitlin Ouverson" userId="S::kouverson@geosyntec.com::00fe3568-f330-4e20-9530-aaa683d4dc81" providerId="AD" clId="Web-{5EBD87CB-E2D5-B9FC-6024-6221E9156D29}" dt="2020-10-08T20:21:48.916" v="1"/>
        <pc:sldMkLst>
          <pc:docMk/>
          <pc:sldMk cId="265759378" sldId="266"/>
        </pc:sldMkLst>
        <pc:spChg chg="add mod">
          <ac:chgData name="Kaitlin Ouverson" userId="S::kouverson@geosyntec.com::00fe3568-f330-4e20-9530-aaa683d4dc81" providerId="AD" clId="Web-{5EBD87CB-E2D5-B9FC-6024-6221E9156D29}" dt="2020-10-08T20:21:48.916" v="1"/>
          <ac:spMkLst>
            <pc:docMk/>
            <pc:sldMk cId="265759378" sldId="266"/>
            <ac:spMk id="2" creationId="{041C3477-5630-4239-AA0E-EEB1AAF0B8EC}"/>
          </ac:spMkLst>
        </pc:spChg>
      </pc:sldChg>
      <pc:sldChg chg="addSp modSp">
        <pc:chgData name="Kaitlin Ouverson" userId="S::kouverson@geosyntec.com::00fe3568-f330-4e20-9530-aaa683d4dc81" providerId="AD" clId="Web-{5EBD87CB-E2D5-B9FC-6024-6221E9156D29}" dt="2020-10-08T20:21:48.916" v="1"/>
        <pc:sldMkLst>
          <pc:docMk/>
          <pc:sldMk cId="949536885" sldId="267"/>
        </pc:sldMkLst>
        <pc:spChg chg="add mod">
          <ac:chgData name="Kaitlin Ouverson" userId="S::kouverson@geosyntec.com::00fe3568-f330-4e20-9530-aaa683d4dc81" providerId="AD" clId="Web-{5EBD87CB-E2D5-B9FC-6024-6221E9156D29}" dt="2020-10-08T20:21:48.916" v="1"/>
          <ac:spMkLst>
            <pc:docMk/>
            <pc:sldMk cId="949536885" sldId="267"/>
            <ac:spMk id="7" creationId="{68ABF7E3-D100-4A76-9CE7-B6C8E70B3093}"/>
          </ac:spMkLst>
        </pc:spChg>
      </pc:sldChg>
      <pc:sldChg chg="addSp modSp">
        <pc:chgData name="Kaitlin Ouverson" userId="S::kouverson@geosyntec.com::00fe3568-f330-4e20-9530-aaa683d4dc81" providerId="AD" clId="Web-{5EBD87CB-E2D5-B9FC-6024-6221E9156D29}" dt="2020-10-08T20:21:44.901" v="0"/>
        <pc:sldMkLst>
          <pc:docMk/>
          <pc:sldMk cId="123237117" sldId="269"/>
        </pc:sldMkLst>
        <pc:spChg chg="add mod">
          <ac:chgData name="Kaitlin Ouverson" userId="S::kouverson@geosyntec.com::00fe3568-f330-4e20-9530-aaa683d4dc81" providerId="AD" clId="Web-{5EBD87CB-E2D5-B9FC-6024-6221E9156D29}" dt="2020-10-08T20:21:44.901" v="0"/>
          <ac:spMkLst>
            <pc:docMk/>
            <pc:sldMk cId="123237117" sldId="269"/>
            <ac:spMk id="3" creationId="{598B16E5-F12C-45F3-A1EF-AEB20BE3D937}"/>
          </ac:spMkLst>
        </pc:spChg>
      </pc:sldChg>
      <pc:sldChg chg="addSp modSp">
        <pc:chgData name="Kaitlin Ouverson" userId="S::kouverson@geosyntec.com::00fe3568-f330-4e20-9530-aaa683d4dc81" providerId="AD" clId="Web-{5EBD87CB-E2D5-B9FC-6024-6221E9156D29}" dt="2020-10-08T20:21:48.916" v="1"/>
        <pc:sldMkLst>
          <pc:docMk/>
          <pc:sldMk cId="2222724965" sldId="270"/>
        </pc:sldMkLst>
        <pc:spChg chg="add mod">
          <ac:chgData name="Kaitlin Ouverson" userId="S::kouverson@geosyntec.com::00fe3568-f330-4e20-9530-aaa683d4dc81" providerId="AD" clId="Web-{5EBD87CB-E2D5-B9FC-6024-6221E9156D29}" dt="2020-10-08T20:21:48.916" v="1"/>
          <ac:spMkLst>
            <pc:docMk/>
            <pc:sldMk cId="2222724965" sldId="270"/>
            <ac:spMk id="4" creationId="{FDEB7700-7CB1-41DD-9BCF-5158B19BC645}"/>
          </ac:spMkLst>
        </pc:spChg>
      </pc:sldChg>
      <pc:sldChg chg="addSp modSp">
        <pc:chgData name="Kaitlin Ouverson" userId="S::kouverson@geosyntec.com::00fe3568-f330-4e20-9530-aaa683d4dc81" providerId="AD" clId="Web-{5EBD87CB-E2D5-B9FC-6024-6221E9156D29}" dt="2020-10-08T20:21:48.916" v="1"/>
        <pc:sldMkLst>
          <pc:docMk/>
          <pc:sldMk cId="2072114813" sldId="271"/>
        </pc:sldMkLst>
        <pc:spChg chg="add mod">
          <ac:chgData name="Kaitlin Ouverson" userId="S::kouverson@geosyntec.com::00fe3568-f330-4e20-9530-aaa683d4dc81" providerId="AD" clId="Web-{5EBD87CB-E2D5-B9FC-6024-6221E9156D29}" dt="2020-10-08T20:21:48.916" v="1"/>
          <ac:spMkLst>
            <pc:docMk/>
            <pc:sldMk cId="2072114813" sldId="271"/>
            <ac:spMk id="4" creationId="{2693ADD3-88AA-40DF-BCF6-FFC495ADEBF8}"/>
          </ac:spMkLst>
        </pc:spChg>
      </pc:sldChg>
      <pc:sldChg chg="addSp modSp">
        <pc:chgData name="Kaitlin Ouverson" userId="S::kouverson@geosyntec.com::00fe3568-f330-4e20-9530-aaa683d4dc81" providerId="AD" clId="Web-{5EBD87CB-E2D5-B9FC-6024-6221E9156D29}" dt="2020-10-08T20:21:48.916" v="1"/>
        <pc:sldMkLst>
          <pc:docMk/>
          <pc:sldMk cId="328936228" sldId="275"/>
        </pc:sldMkLst>
        <pc:spChg chg="add mod">
          <ac:chgData name="Kaitlin Ouverson" userId="S::kouverson@geosyntec.com::00fe3568-f330-4e20-9530-aaa683d4dc81" providerId="AD" clId="Web-{5EBD87CB-E2D5-B9FC-6024-6221E9156D29}" dt="2020-10-08T20:21:48.916" v="1"/>
          <ac:spMkLst>
            <pc:docMk/>
            <pc:sldMk cId="328936228" sldId="275"/>
            <ac:spMk id="2" creationId="{79621C9E-7193-4692-95AC-26F569DCCE1F}"/>
          </ac:spMkLst>
        </pc:spChg>
      </pc:sldChg>
      <pc:sldChg chg="addSp modSp">
        <pc:chgData name="Kaitlin Ouverson" userId="S::kouverson@geosyntec.com::00fe3568-f330-4e20-9530-aaa683d4dc81" providerId="AD" clId="Web-{5EBD87CB-E2D5-B9FC-6024-6221E9156D29}" dt="2020-10-08T20:21:48.916" v="1"/>
        <pc:sldMkLst>
          <pc:docMk/>
          <pc:sldMk cId="4197646467" sldId="276"/>
        </pc:sldMkLst>
        <pc:spChg chg="add mod">
          <ac:chgData name="Kaitlin Ouverson" userId="S::kouverson@geosyntec.com::00fe3568-f330-4e20-9530-aaa683d4dc81" providerId="AD" clId="Web-{5EBD87CB-E2D5-B9FC-6024-6221E9156D29}" dt="2020-10-08T20:21:48.916" v="1"/>
          <ac:spMkLst>
            <pc:docMk/>
            <pc:sldMk cId="4197646467" sldId="276"/>
            <ac:spMk id="4" creationId="{561B2620-285A-4A9E-BB81-7D6CAD411A75}"/>
          </ac:spMkLst>
        </pc:spChg>
      </pc:sldChg>
      <pc:sldMasterChg chg="mod modSldLayout">
        <pc:chgData name="Kaitlin Ouverson" userId="S::kouverson@geosyntec.com::00fe3568-f330-4e20-9530-aaa683d4dc81" providerId="AD" clId="Web-{5EBD87CB-E2D5-B9FC-6024-6221E9156D29}" dt="2020-10-08T20:21:48.916" v="1"/>
        <pc:sldMasterMkLst>
          <pc:docMk/>
          <pc:sldMasterMk cId="795564922" sldId="2147483648"/>
        </pc:sldMasterMkLst>
        <pc:sldLayoutChg chg="mod">
          <pc:chgData name="Kaitlin Ouverson" userId="S::kouverson@geosyntec.com::00fe3568-f330-4e20-9530-aaa683d4dc81" providerId="AD" clId="Web-{5EBD87CB-E2D5-B9FC-6024-6221E9156D29}" dt="2020-10-08T20:21:48.916" v="1"/>
          <pc:sldLayoutMkLst>
            <pc:docMk/>
            <pc:sldMasterMk cId="795564922" sldId="2147483648"/>
            <pc:sldLayoutMk cId="1353601526" sldId="2147483649"/>
          </pc:sldLayoutMkLst>
        </pc:sldLayoutChg>
        <pc:sldLayoutChg chg="mod">
          <pc:chgData name="Kaitlin Ouverson" userId="S::kouverson@geosyntec.com::00fe3568-f330-4e20-9530-aaa683d4dc81" providerId="AD" clId="Web-{5EBD87CB-E2D5-B9FC-6024-6221E9156D29}" dt="2020-10-08T20:21:48.916" v="1"/>
          <pc:sldLayoutMkLst>
            <pc:docMk/>
            <pc:sldMasterMk cId="795564922" sldId="2147483648"/>
            <pc:sldLayoutMk cId="1059532184" sldId="2147483650"/>
          </pc:sldLayoutMkLst>
        </pc:sldLayoutChg>
        <pc:sldLayoutChg chg="mod">
          <pc:chgData name="Kaitlin Ouverson" userId="S::kouverson@geosyntec.com::00fe3568-f330-4e20-9530-aaa683d4dc81" providerId="AD" clId="Web-{5EBD87CB-E2D5-B9FC-6024-6221E9156D29}" dt="2020-10-08T20:21:48.916" v="1"/>
          <pc:sldLayoutMkLst>
            <pc:docMk/>
            <pc:sldMasterMk cId="795564922" sldId="2147483648"/>
            <pc:sldLayoutMk cId="3955905739" sldId="2147483651"/>
          </pc:sldLayoutMkLst>
        </pc:sldLayoutChg>
        <pc:sldLayoutChg chg="mod">
          <pc:chgData name="Kaitlin Ouverson" userId="S::kouverson@geosyntec.com::00fe3568-f330-4e20-9530-aaa683d4dc81" providerId="AD" clId="Web-{5EBD87CB-E2D5-B9FC-6024-6221E9156D29}" dt="2020-10-08T20:21:48.916" v="1"/>
          <pc:sldLayoutMkLst>
            <pc:docMk/>
            <pc:sldMasterMk cId="795564922" sldId="2147483648"/>
            <pc:sldLayoutMk cId="2643498643" sldId="2147483652"/>
          </pc:sldLayoutMkLst>
        </pc:sldLayoutChg>
        <pc:sldLayoutChg chg="mod">
          <pc:chgData name="Kaitlin Ouverson" userId="S::kouverson@geosyntec.com::00fe3568-f330-4e20-9530-aaa683d4dc81" providerId="AD" clId="Web-{5EBD87CB-E2D5-B9FC-6024-6221E9156D29}" dt="2020-10-08T20:21:48.916" v="1"/>
          <pc:sldLayoutMkLst>
            <pc:docMk/>
            <pc:sldMasterMk cId="795564922" sldId="2147483648"/>
            <pc:sldLayoutMk cId="2728483827" sldId="2147483653"/>
          </pc:sldLayoutMkLst>
        </pc:sldLayoutChg>
        <pc:sldLayoutChg chg="mod">
          <pc:chgData name="Kaitlin Ouverson" userId="S::kouverson@geosyntec.com::00fe3568-f330-4e20-9530-aaa683d4dc81" providerId="AD" clId="Web-{5EBD87CB-E2D5-B9FC-6024-6221E9156D29}" dt="2020-10-08T20:21:48.916" v="1"/>
          <pc:sldLayoutMkLst>
            <pc:docMk/>
            <pc:sldMasterMk cId="795564922" sldId="2147483648"/>
            <pc:sldLayoutMk cId="2571309109" sldId="2147483654"/>
          </pc:sldLayoutMkLst>
        </pc:sldLayoutChg>
        <pc:sldLayoutChg chg="mod">
          <pc:chgData name="Kaitlin Ouverson" userId="S::kouverson@geosyntec.com::00fe3568-f330-4e20-9530-aaa683d4dc81" providerId="AD" clId="Web-{5EBD87CB-E2D5-B9FC-6024-6221E9156D29}" dt="2020-10-08T20:21:48.916" v="1"/>
          <pc:sldLayoutMkLst>
            <pc:docMk/>
            <pc:sldMasterMk cId="795564922" sldId="2147483648"/>
            <pc:sldLayoutMk cId="1929602212" sldId="2147483655"/>
          </pc:sldLayoutMkLst>
        </pc:sldLayoutChg>
        <pc:sldLayoutChg chg="mod">
          <pc:chgData name="Kaitlin Ouverson" userId="S::kouverson@geosyntec.com::00fe3568-f330-4e20-9530-aaa683d4dc81" providerId="AD" clId="Web-{5EBD87CB-E2D5-B9FC-6024-6221E9156D29}" dt="2020-10-08T20:21:48.916" v="1"/>
          <pc:sldLayoutMkLst>
            <pc:docMk/>
            <pc:sldMasterMk cId="795564922" sldId="2147483648"/>
            <pc:sldLayoutMk cId="2757298027" sldId="2147483656"/>
          </pc:sldLayoutMkLst>
        </pc:sldLayoutChg>
        <pc:sldLayoutChg chg="mod">
          <pc:chgData name="Kaitlin Ouverson" userId="S::kouverson@geosyntec.com::00fe3568-f330-4e20-9530-aaa683d4dc81" providerId="AD" clId="Web-{5EBD87CB-E2D5-B9FC-6024-6221E9156D29}" dt="2020-10-08T20:21:48.916" v="1"/>
          <pc:sldLayoutMkLst>
            <pc:docMk/>
            <pc:sldMasterMk cId="795564922" sldId="2147483648"/>
            <pc:sldLayoutMk cId="1791615404" sldId="2147483657"/>
          </pc:sldLayoutMkLst>
        </pc:sldLayoutChg>
        <pc:sldLayoutChg chg="mod">
          <pc:chgData name="Kaitlin Ouverson" userId="S::kouverson@geosyntec.com::00fe3568-f330-4e20-9530-aaa683d4dc81" providerId="AD" clId="Web-{5EBD87CB-E2D5-B9FC-6024-6221E9156D29}" dt="2020-10-08T20:21:48.916" v="1"/>
          <pc:sldLayoutMkLst>
            <pc:docMk/>
            <pc:sldMasterMk cId="795564922" sldId="2147483648"/>
            <pc:sldLayoutMk cId="3904081951" sldId="2147483658"/>
          </pc:sldLayoutMkLst>
        </pc:sldLayoutChg>
        <pc:sldLayoutChg chg="mod">
          <pc:chgData name="Kaitlin Ouverson" userId="S::kouverson@geosyntec.com::00fe3568-f330-4e20-9530-aaa683d4dc81" providerId="AD" clId="Web-{5EBD87CB-E2D5-B9FC-6024-6221E9156D29}" dt="2020-10-08T20:21:48.916" v="1"/>
          <pc:sldLayoutMkLst>
            <pc:docMk/>
            <pc:sldMasterMk cId="795564922" sldId="2147483648"/>
            <pc:sldLayoutMk cId="1143000778" sldId="2147483659"/>
          </pc:sldLayoutMkLst>
        </pc:sldLayoutChg>
      </pc:sldMasterChg>
    </pc:docChg>
  </pc:docChgLst>
  <pc:docChgLst>
    <pc:chgData name="Eric Tollefsrud" userId="S::etollefsrud@geosyntec.com::32d9d773-2557-40d6-8c08-b2bd867967b6" providerId="AD" clId="Web-{59A5D1BF-BD44-29A6-012A-9E63EC694A2A}"/>
    <pc:docChg chg="">
      <pc:chgData name="Eric Tollefsrud" userId="S::etollefsrud@geosyntec.com::32d9d773-2557-40d6-8c08-b2bd867967b6" providerId="AD" clId="Web-{59A5D1BF-BD44-29A6-012A-9E63EC694A2A}" dt="2020-10-27T20:30:59.379" v="2"/>
      <pc:docMkLst>
        <pc:docMk/>
      </pc:docMkLst>
      <pc:sldChg chg="delCm">
        <pc:chgData name="Eric Tollefsrud" userId="S::etollefsrud@geosyntec.com::32d9d773-2557-40d6-8c08-b2bd867967b6" providerId="AD" clId="Web-{59A5D1BF-BD44-29A6-012A-9E63EC694A2A}" dt="2020-10-27T20:30:54.114" v="1"/>
        <pc:sldMkLst>
          <pc:docMk/>
          <pc:sldMk cId="123237117" sldId="269"/>
        </pc:sldMkLst>
      </pc:sldChg>
      <pc:sldChg chg="delCm">
        <pc:chgData name="Eric Tollefsrud" userId="S::etollefsrud@geosyntec.com::32d9d773-2557-40d6-8c08-b2bd867967b6" providerId="AD" clId="Web-{59A5D1BF-BD44-29A6-012A-9E63EC694A2A}" dt="2020-10-27T20:30:59.379" v="2"/>
        <pc:sldMkLst>
          <pc:docMk/>
          <pc:sldMk cId="2072114813" sldId="271"/>
        </pc:sldMkLst>
      </pc:sldChg>
      <pc:sldChg chg="delCm">
        <pc:chgData name="Eric Tollefsrud" userId="S::etollefsrud@geosyntec.com::32d9d773-2557-40d6-8c08-b2bd867967b6" providerId="AD" clId="Web-{59A5D1BF-BD44-29A6-012A-9E63EC694A2A}" dt="2020-10-27T20:30:45.660" v="0"/>
        <pc:sldMkLst>
          <pc:docMk/>
          <pc:sldMk cId="4197646467" sldId="276"/>
        </pc:sldMkLst>
      </pc:sldChg>
    </pc:docChg>
  </pc:docChgLst>
  <pc:docChgLst>
    <pc:chgData name="Paul Brookner" userId="c561d6c6-843b-412c-9c51-61531e473048" providerId="ADAL" clId="{BD7AB253-4EFF-4EFF-8447-CA8B9F75B868}"/>
    <pc:docChg chg="custSel modSld">
      <pc:chgData name="Paul Brookner" userId="c561d6c6-843b-412c-9c51-61531e473048" providerId="ADAL" clId="{BD7AB253-4EFF-4EFF-8447-CA8B9F75B868}" dt="2020-10-26T19:09:25.910" v="12"/>
      <pc:docMkLst>
        <pc:docMk/>
      </pc:docMkLst>
      <pc:sldChg chg="modSp">
        <pc:chgData name="Paul Brookner" userId="c561d6c6-843b-412c-9c51-61531e473048" providerId="ADAL" clId="{BD7AB253-4EFF-4EFF-8447-CA8B9F75B868}" dt="2020-10-26T19:07:13.285" v="0" actId="20577"/>
        <pc:sldMkLst>
          <pc:docMk/>
          <pc:sldMk cId="123237117" sldId="269"/>
        </pc:sldMkLst>
        <pc:spChg chg="mod">
          <ac:chgData name="Paul Brookner" userId="c561d6c6-843b-412c-9c51-61531e473048" providerId="ADAL" clId="{BD7AB253-4EFF-4EFF-8447-CA8B9F75B868}" dt="2020-10-26T19:07:13.285" v="0" actId="20577"/>
          <ac:spMkLst>
            <pc:docMk/>
            <pc:sldMk cId="123237117" sldId="269"/>
            <ac:spMk id="12" creationId="{988C5024-45BF-4B68-8D64-5E1192B934C3}"/>
          </ac:spMkLst>
        </pc:spChg>
      </pc:sldChg>
      <pc:sldChg chg="modSp addCm delCm modCm">
        <pc:chgData name="Paul Brookner" userId="c561d6c6-843b-412c-9c51-61531e473048" providerId="ADAL" clId="{BD7AB253-4EFF-4EFF-8447-CA8B9F75B868}" dt="2020-10-26T19:09:25.910" v="12"/>
        <pc:sldMkLst>
          <pc:docMk/>
          <pc:sldMk cId="2072114813" sldId="271"/>
        </pc:sldMkLst>
        <pc:graphicFrameChg chg="modGraphic">
          <ac:chgData name="Paul Brookner" userId="c561d6c6-843b-412c-9c51-61531e473048" providerId="ADAL" clId="{BD7AB253-4EFF-4EFF-8447-CA8B9F75B868}" dt="2020-10-26T19:08:54.863" v="11" actId="20577"/>
          <ac:graphicFrameMkLst>
            <pc:docMk/>
            <pc:sldMk cId="2072114813" sldId="271"/>
            <ac:graphicFrameMk id="7" creationId="{84F2B6AC-6344-4C5D-B4A5-D847AD535B19}"/>
          </ac:graphicFrameMkLst>
        </pc:graphicFrameChg>
      </pc:sldChg>
    </pc:docChg>
  </pc:docChgLst>
  <pc:docChgLst>
    <pc:chgData name="Kaitlin Ouverson" userId="S::kouverson@geosyntec.com::00fe3568-f330-4e20-9530-aaa683d4dc81" providerId="AD" clId="Web-{F2A03A9B-2CE3-CB47-F547-70FAEBDE6F34}"/>
    <pc:docChg chg="modSld">
      <pc:chgData name="Kaitlin Ouverson" userId="S::kouverson@geosyntec.com::00fe3568-f330-4e20-9530-aaa683d4dc81" providerId="AD" clId="Web-{F2A03A9B-2CE3-CB47-F547-70FAEBDE6F34}" dt="2020-10-23T18:47:26.015" v="4" actId="20577"/>
      <pc:docMkLst>
        <pc:docMk/>
      </pc:docMkLst>
      <pc:sldChg chg="modSp">
        <pc:chgData name="Kaitlin Ouverson" userId="S::kouverson@geosyntec.com::00fe3568-f330-4e20-9530-aaa683d4dc81" providerId="AD" clId="Web-{F2A03A9B-2CE3-CB47-F547-70FAEBDE6F34}" dt="2020-10-23T18:47:24.671" v="2" actId="20577"/>
        <pc:sldMkLst>
          <pc:docMk/>
          <pc:sldMk cId="3998465516" sldId="260"/>
        </pc:sldMkLst>
        <pc:spChg chg="mod">
          <ac:chgData name="Kaitlin Ouverson" userId="S::kouverson@geosyntec.com::00fe3568-f330-4e20-9530-aaa683d4dc81" providerId="AD" clId="Web-{F2A03A9B-2CE3-CB47-F547-70FAEBDE6F34}" dt="2020-10-23T18:47:24.671" v="2" actId="20577"/>
          <ac:spMkLst>
            <pc:docMk/>
            <pc:sldMk cId="3998465516" sldId="260"/>
            <ac:spMk id="10" creationId="{0724BD5D-02CB-4C13-8CB2-5BF284CD46B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2A38-39A5-4D12-8A16-86EE2F74F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5A53F-77A2-4DD3-AC2E-634E266AA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B3B3B-62A0-4DC6-8C32-A5FF63CD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0A07-22F6-41AB-BBF8-6F454B2F608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9D35-5210-42EB-A8BA-916CCE52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C9AB4-DDD7-4676-A517-E2BB6847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0152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6A7B5-8497-414A-A17C-522AEF99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6EB1E-5F30-459F-B13C-A9C2DCC95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D49B7-5699-45D5-AD3E-8428A124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0A07-22F6-41AB-BBF8-6F454B2F608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F3D87-488D-48B4-BD46-63ED634A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A8E7B-6B10-43C9-BE87-667290B4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19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5BFD4-3842-4C39-952A-77A61DC7C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AEC62-E653-4E58-AF84-44BFF7F18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D485E-7A96-435D-A169-1AEA9E44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0A07-22F6-41AB-BBF8-6F454B2F608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4EFAB-46CE-4A24-97FB-09272F3D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08FC7-2813-48E7-AF41-50F7C810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07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0195-4A14-40C0-98C5-C1E00D25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0272A-19F3-4103-885C-CEA53CBE0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83CD1-7C93-427F-94B8-5E3223AC0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0A07-22F6-41AB-BBF8-6F454B2F608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7F772-0D15-4D29-AEB4-78D0FCF0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DBE11-D718-4ECC-868D-2D1C1A4D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3218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6A16-E39C-4C5E-BA9A-F0425393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430F6-BBE7-4356-A00D-38286EBB1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EFC6C-6B39-4E6D-A0D6-40BF83D4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0A07-22F6-41AB-BBF8-6F454B2F608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5A92F-1CBE-4840-99D2-0BE2E9A5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09D10-2830-4D3A-A886-2795B4C7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0573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82E7-5525-44CA-9A6D-2BBA1219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4C807-0AA1-4530-A6F7-C04D29650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91E2F-BEFB-4DF2-9B86-97610BE7C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B5988-3FF0-4ACC-86EE-2490E14A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0A07-22F6-41AB-BBF8-6F454B2F608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A1A8A-207D-4741-AA69-60B5A2CD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CA1C8-7183-4056-AA34-370EAA68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9864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1AB3-4B6D-4CDB-B0CE-459C320D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B4BD-C9BA-4571-A9F4-9E395A4C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AF308-1AF9-46DB-9A2D-C489ABA9B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6F942-1B0B-4AC7-9F71-7AB69F9D5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B105DA-63AA-4286-B417-1809635D5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FBEDD4-B648-4EE2-B363-5A8CE084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0A07-22F6-41AB-BBF8-6F454B2F608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B1639-DD0A-400E-A0E6-886834D2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B832F7-225D-475D-B038-B02F9C1D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838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15E1-218D-4E2A-BED9-38D95E53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E5EEB-647C-4F1C-906A-CA9C5392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0A07-22F6-41AB-BBF8-6F454B2F608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0C834-5118-450F-809B-54648B81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71F16F-66B8-4746-9BD8-6038516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091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AD8543-7760-4E4D-BFBF-B9298C2F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0A07-22F6-41AB-BBF8-6F454B2F608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94DCB5-DFBE-4B08-8C12-A2CAFC56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68F40-FA52-4C3B-83DD-0F011DEA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0221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0894-FB12-44C7-9A92-5A8628B0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A03EA-A352-42FA-9823-127E96D3C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6D3B2-BE5A-4029-BA2C-0B94D29F9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75BEB-D178-45A0-966E-221A37B9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0A07-22F6-41AB-BBF8-6F454B2F608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497E1-DFC3-4498-BAB5-44D1A797B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F4B6D-4811-4671-B75A-A4551230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980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73D83-9D9F-4C17-AEBB-5C8A70E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3A2B5-6001-4B0D-920E-E5B9E56D1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E54CF-9A62-42C2-8EB2-0A6EDC48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46A1B-AD36-484B-99B6-87DE7D496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0A07-22F6-41AB-BBF8-6F454B2F608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FFAFE-B4A6-44AC-AD69-0E3D2E2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BF61F-1238-4B7D-81EA-6812E143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540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BC06E-7BC1-488F-A0F5-32067143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F683A-333C-4447-A900-CA0F028BA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E542D-1A60-4D4E-90AC-EDF306990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F0A07-22F6-41AB-BBF8-6F454B2F608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BC891-49DA-43F3-80C8-844C2A42E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F3D0F-EAC2-477E-9CDE-D3239D809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CBD82-7987-4B42-8A3B-7F7BF92EA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6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ush green forest&#10;&#10;Description automatically generated">
            <a:extLst>
              <a:ext uri="{FF2B5EF4-FFF2-40B4-BE49-F238E27FC236}">
                <a16:creationId xmlns:a16="http://schemas.microsoft.com/office/drawing/2014/main" id="{E86A1E6B-58EA-4DEE-9CA5-5E170E257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67BA49-69EA-4887-9613-D4E44BC5D884}"/>
              </a:ext>
            </a:extLst>
          </p:cNvPr>
          <p:cNvSpPr txBox="1"/>
          <p:nvPr/>
        </p:nvSpPr>
        <p:spPr>
          <a:xfrm>
            <a:off x="11033760" y="6581000"/>
            <a:ext cx="1220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Coldbrook Creek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903D3B-3A3F-4903-959F-A2C403B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721DE-DDF5-41B0-BC08-77CD45EF665C}"/>
              </a:ext>
            </a:extLst>
          </p:cNvPr>
          <p:cNvSpPr txBox="1"/>
          <p:nvPr/>
        </p:nvSpPr>
        <p:spPr>
          <a:xfrm>
            <a:off x="3934914" y="5900557"/>
            <a:ext cx="45110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Public Availability Session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December 2020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0303DF-4B37-45B2-9E14-F9F330478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434" y="234168"/>
            <a:ext cx="9144000" cy="978729"/>
          </a:xfrm>
        </p:spPr>
        <p:txBody>
          <a:bodyPr>
            <a:spAutoFit/>
          </a:bodyPr>
          <a:lstStyle/>
          <a:p>
            <a:r>
              <a:rPr lang="en-US" sz="3200" dirty="0">
                <a:latin typeface="+mn-lt"/>
              </a:rPr>
              <a:t>Update on Remedial Investigation Activities Along Coldbrook Creek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724BD5D-02CB-4C13-8CB2-5BF284CD4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306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ea typeface="+mj-ea"/>
                <a:cs typeface="+mj-cs"/>
              </a:rPr>
              <a:t>Former Sperry Remington Off-site Area – Coldbrook Creek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ea typeface="+mj-ea"/>
                <a:cs typeface="+mj-cs"/>
              </a:rPr>
              <a:t>NYSDEC ID # C808043</a:t>
            </a:r>
            <a:endParaRPr lang="en-US" dirty="0">
              <a:solidFill>
                <a:srgbClr val="FFFFFF"/>
              </a:solidFill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8465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901D0B-1ABF-4B9B-A0A5-764411131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9855" y="0"/>
            <a:ext cx="9892145" cy="640079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DADAFF-FDFC-4AD6-B3AD-119D1A1EB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5443"/>
            <a:ext cx="5297883" cy="218255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EDC1A9-CEDF-4102-99B6-B810E8235D41}"/>
              </a:ext>
            </a:extLst>
          </p:cNvPr>
          <p:cNvCxnSpPr>
            <a:cxnSpLocks/>
          </p:cNvCxnSpPr>
          <p:nvPr/>
        </p:nvCxnSpPr>
        <p:spPr>
          <a:xfrm>
            <a:off x="2299863" y="234789"/>
            <a:ext cx="0" cy="444065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7DAF31-0D21-4B21-8109-6A3F5CCB47B2}"/>
              </a:ext>
            </a:extLst>
          </p:cNvPr>
          <p:cNvSpPr txBox="1"/>
          <p:nvPr/>
        </p:nvSpPr>
        <p:spPr>
          <a:xfrm>
            <a:off x="78695" y="140130"/>
            <a:ext cx="2167160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err="1"/>
              <a:t>Coldbrook</a:t>
            </a:r>
            <a:r>
              <a:rPr lang="en-US" dirty="0"/>
              <a:t> Creek </a:t>
            </a:r>
            <a:r>
              <a:rPr lang="en-US"/>
              <a:t>Phase II</a:t>
            </a:r>
          </a:p>
          <a:p>
            <a:r>
              <a:rPr lang="en-US" dirty="0"/>
              <a:t>Overbank Sampling was conducted in July 2020. Discrete soil samples were collected to delineate impacted areas from Phase I Overbank Sampling </a:t>
            </a:r>
            <a:r>
              <a:rPr lang="en-US"/>
              <a:t>(2019) and</a:t>
            </a:r>
            <a:r>
              <a:rPr lang="en-US" dirty="0"/>
              <a:t> collect additional composite soil samples within flood plain zone. A total of 318 soil samples were collected.</a:t>
            </a:r>
            <a:endParaRPr lang="en-US" dirty="0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3939D2-BC39-4CA9-9D63-62D0107F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0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45725-401A-4CFD-B78C-7662C03D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" y="29580"/>
            <a:ext cx="12179489" cy="885681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Phase II Overbank Evaluation Schedule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5CB39D4-2B23-4774-A15B-1D11801D2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019" y="1071065"/>
            <a:ext cx="11580128" cy="3521557"/>
          </a:xfrm>
        </p:spPr>
      </p:pic>
      <p:graphicFrame>
        <p:nvGraphicFramePr>
          <p:cNvPr id="7" name="Table 15">
            <a:extLst>
              <a:ext uri="{FF2B5EF4-FFF2-40B4-BE49-F238E27FC236}">
                <a16:creationId xmlns:a16="http://schemas.microsoft.com/office/drawing/2014/main" id="{84F2B6AC-6344-4C5D-B4A5-D847AD535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70476"/>
              </p:ext>
            </p:extLst>
          </p:nvPr>
        </p:nvGraphicFramePr>
        <p:xfrm>
          <a:off x="547687" y="4205006"/>
          <a:ext cx="11093988" cy="24765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97996">
                  <a:extLst>
                    <a:ext uri="{9D8B030D-6E8A-4147-A177-3AD203B41FA5}">
                      <a16:colId xmlns:a16="http://schemas.microsoft.com/office/drawing/2014/main" val="479003617"/>
                    </a:ext>
                  </a:extLst>
                </a:gridCol>
                <a:gridCol w="3697996">
                  <a:extLst>
                    <a:ext uri="{9D8B030D-6E8A-4147-A177-3AD203B41FA5}">
                      <a16:colId xmlns:a16="http://schemas.microsoft.com/office/drawing/2014/main" val="3754474622"/>
                    </a:ext>
                  </a:extLst>
                </a:gridCol>
                <a:gridCol w="3697996">
                  <a:extLst>
                    <a:ext uri="{9D8B030D-6E8A-4147-A177-3AD203B41FA5}">
                      <a16:colId xmlns:a16="http://schemas.microsoft.com/office/drawing/2014/main" val="1527878297"/>
                    </a:ext>
                  </a:extLst>
                </a:gridCol>
              </a:tblGrid>
              <a:tr h="3696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Anticipated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Anticipated Completion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894905"/>
                  </a:ext>
                </a:extLst>
              </a:tr>
              <a:tr h="369627">
                <a:tc>
                  <a:txBody>
                    <a:bodyPr/>
                    <a:lstStyle/>
                    <a:p>
                      <a:r>
                        <a:rPr lang="en-US" sz="1600" dirty="0"/>
                        <a:t>Work Plan Approval (Completed)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856976"/>
                  </a:ext>
                </a:extLst>
              </a:tr>
              <a:tr h="369627">
                <a:tc>
                  <a:txBody>
                    <a:bodyPr/>
                    <a:lstStyle/>
                    <a:p>
                      <a:r>
                        <a:rPr lang="en-US" sz="1600" dirty="0"/>
                        <a:t>Field Activities (Completed)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August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03437"/>
                  </a:ext>
                </a:extLst>
              </a:tr>
              <a:tr h="369627">
                <a:tc>
                  <a:txBody>
                    <a:bodyPr/>
                    <a:lstStyle/>
                    <a:p>
                      <a:r>
                        <a:rPr lang="en-US" sz="1600" dirty="0"/>
                        <a:t>Data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August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October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31952"/>
                  </a:ext>
                </a:extLst>
              </a:tr>
              <a:tr h="369627">
                <a:tc>
                  <a:txBody>
                    <a:bodyPr/>
                    <a:lstStyle/>
                    <a:p>
                      <a:r>
                        <a:rPr lang="en-US" sz="1600" dirty="0"/>
                        <a:t>Phase II Evaluation &amp; Reporting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November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December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54396"/>
                  </a:ext>
                </a:extLst>
              </a:tr>
              <a:tr h="628365">
                <a:tc>
                  <a:txBody>
                    <a:bodyPr/>
                    <a:lstStyle/>
                    <a:p>
                      <a:r>
                        <a:rPr lang="en-US" sz="1600" dirty="0"/>
                        <a:t>Recommendations for Further Evaluation and Necessity of Phase III Sampling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January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March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90694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77A87A5-23FE-4513-9912-B5CA44893677}"/>
              </a:ext>
            </a:extLst>
          </p:cNvPr>
          <p:cNvSpPr/>
          <p:nvPr/>
        </p:nvSpPr>
        <p:spPr>
          <a:xfrm>
            <a:off x="549006" y="1072058"/>
            <a:ext cx="11093988" cy="56043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A81C43-AEB1-44CA-8D9A-2F37DD262729}"/>
              </a:ext>
            </a:extLst>
          </p:cNvPr>
          <p:cNvCxnSpPr>
            <a:cxnSpLocks/>
          </p:cNvCxnSpPr>
          <p:nvPr/>
        </p:nvCxnSpPr>
        <p:spPr>
          <a:xfrm>
            <a:off x="394916" y="920589"/>
            <a:ext cx="114021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3ADD3-88AA-40DF-BCF6-FFC495AD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1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8AA25E-FC52-405D-81BB-C42F8E5D918C}"/>
              </a:ext>
            </a:extLst>
          </p:cNvPr>
          <p:cNvGrpSpPr/>
          <p:nvPr/>
        </p:nvGrpSpPr>
        <p:grpSpPr>
          <a:xfrm>
            <a:off x="2275811" y="278960"/>
            <a:ext cx="9611387" cy="4724840"/>
            <a:chOff x="1676397" y="-1"/>
            <a:chExt cx="10515602" cy="51693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E257B3-9C67-4157-B39C-E8CC6C268A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76397" y="-1"/>
              <a:ext cx="10515602" cy="516934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ED767B-9121-4AF4-A53B-30F7B3CBE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399" y="3588108"/>
              <a:ext cx="5076449" cy="1253698"/>
            </a:xfrm>
            <a:prstGeom prst="rect">
              <a:avLst/>
            </a:prstGeom>
          </p:spPr>
        </p:pic>
      </p:grp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A79346D-7C71-46B9-93C1-A28586D34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077556"/>
              </p:ext>
            </p:extLst>
          </p:nvPr>
        </p:nvGraphicFramePr>
        <p:xfrm>
          <a:off x="2275810" y="4736660"/>
          <a:ext cx="96113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190">
                  <a:extLst>
                    <a:ext uri="{9D8B030D-6E8A-4147-A177-3AD203B41FA5}">
                      <a16:colId xmlns:a16="http://schemas.microsoft.com/office/drawing/2014/main" val="3031087700"/>
                    </a:ext>
                  </a:extLst>
                </a:gridCol>
                <a:gridCol w="2587402">
                  <a:extLst>
                    <a:ext uri="{9D8B030D-6E8A-4147-A177-3AD203B41FA5}">
                      <a16:colId xmlns:a16="http://schemas.microsoft.com/office/drawing/2014/main" val="2120658469"/>
                    </a:ext>
                  </a:extLst>
                </a:gridCol>
                <a:gridCol w="3203796">
                  <a:extLst>
                    <a:ext uri="{9D8B030D-6E8A-4147-A177-3AD203B41FA5}">
                      <a16:colId xmlns:a16="http://schemas.microsoft.com/office/drawing/2014/main" val="4059966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Anticipated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Anticipated Completion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966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Work Plan Approval (Completed)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June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43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Field Activities (Completed)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August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14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August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January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60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Reporting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January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August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6180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B836CEF-43F6-49E4-8043-219C99F06EDD}"/>
              </a:ext>
            </a:extLst>
          </p:cNvPr>
          <p:cNvSpPr txBox="1"/>
          <p:nvPr/>
        </p:nvSpPr>
        <p:spPr>
          <a:xfrm>
            <a:off x="226630" y="2505670"/>
            <a:ext cx="15495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Fish &amp; Wildlife Impact Analysis</a:t>
            </a:r>
            <a:r>
              <a:rPr lang="en-US" dirty="0"/>
              <a:t> </a:t>
            </a:r>
          </a:p>
          <a:p>
            <a:pPr algn="ctr"/>
            <a:r>
              <a:rPr lang="en-US" dirty="0">
                <a:cs typeface="Calibri"/>
              </a:rPr>
              <a:t>Schedule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EDEEDC-97B0-4109-87B7-E82EED0EC0BC}"/>
              </a:ext>
            </a:extLst>
          </p:cNvPr>
          <p:cNvSpPr/>
          <p:nvPr/>
        </p:nvSpPr>
        <p:spPr>
          <a:xfrm>
            <a:off x="2275810" y="278960"/>
            <a:ext cx="9611390" cy="63119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F03A10-916A-4C82-BBA9-F1FAAEA4DFE0}"/>
              </a:ext>
            </a:extLst>
          </p:cNvPr>
          <p:cNvCxnSpPr>
            <a:cxnSpLocks/>
          </p:cNvCxnSpPr>
          <p:nvPr/>
        </p:nvCxnSpPr>
        <p:spPr>
          <a:xfrm>
            <a:off x="2033163" y="278960"/>
            <a:ext cx="0" cy="63119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BF7E3-D100-4A76-9CE7-B6C8E70B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517E-2FD6-4E3A-ABFC-84F14431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11437" cy="1325563"/>
          </a:xfrm>
        </p:spPr>
        <p:txBody>
          <a:bodyPr/>
          <a:lstStyle/>
          <a:p>
            <a:pPr algn="ctr"/>
            <a:r>
              <a:rPr lang="en-US" dirty="0"/>
              <a:t>Off-Site Remedial Investigation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7A584-8BE8-4C47-9892-7A6B501A9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Delineate the nature and extent of contamination from the site and flood prone overbank soils.</a:t>
            </a:r>
            <a:br>
              <a:rPr lang="en-US" dirty="0">
                <a:cs typeface="Calibri"/>
              </a:rPr>
            </a:br>
            <a:endParaRPr lang="en-US" dirty="0"/>
          </a:p>
          <a:p>
            <a:pPr>
              <a:spcAft>
                <a:spcPts val="1200"/>
              </a:spcAft>
            </a:pPr>
            <a:r>
              <a:rPr lang="en-US" dirty="0">
                <a:cs typeface="Calibri"/>
              </a:rPr>
              <a:t>Evaluate potential human health exposure risks and remedial clean-up options.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dirty="0">
                <a:ea typeface="+mn-lt"/>
                <a:cs typeface="+mn-lt"/>
              </a:rPr>
              <a:t>Evaluate potential risks or impacts to the </a:t>
            </a:r>
            <a:r>
              <a:rPr lang="en-US" dirty="0" err="1">
                <a:ea typeface="+mn-lt"/>
                <a:cs typeface="+mn-lt"/>
              </a:rPr>
              <a:t>Coldbrook</a:t>
            </a:r>
            <a:r>
              <a:rPr lang="en-US" dirty="0">
                <a:ea typeface="+mn-lt"/>
                <a:cs typeface="+mn-lt"/>
              </a:rPr>
              <a:t> Creek ecosystem.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FC1F08-124A-4407-8BEF-57C15D92430B}"/>
              </a:ext>
            </a:extLst>
          </p:cNvPr>
          <p:cNvCxnSpPr>
            <a:cxnSpLocks/>
          </p:cNvCxnSpPr>
          <p:nvPr/>
        </p:nvCxnSpPr>
        <p:spPr>
          <a:xfrm>
            <a:off x="838200" y="1403128"/>
            <a:ext cx="1041143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B2620-285A-4A9E-BB81-7D6CAD41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4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6830EB-16C5-4F7E-BEAF-E91112BA08DD}"/>
              </a:ext>
            </a:extLst>
          </p:cNvPr>
          <p:cNvSpPr/>
          <p:nvPr/>
        </p:nvSpPr>
        <p:spPr>
          <a:xfrm>
            <a:off x="302004" y="2262887"/>
            <a:ext cx="3800213" cy="631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2F9884-3D8C-445C-9C54-24008A6FF467}"/>
              </a:ext>
            </a:extLst>
          </p:cNvPr>
          <p:cNvSpPr/>
          <p:nvPr/>
        </p:nvSpPr>
        <p:spPr>
          <a:xfrm>
            <a:off x="371094" y="739140"/>
            <a:ext cx="78714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91A110-1D71-4E4D-8BD2-D1827BA0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" y="0"/>
            <a:ext cx="7117838" cy="11247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dirty="0"/>
              <a:t>Coldbrook Creek Background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D3BE9-C294-4031-ACFE-73B32CFD773B}"/>
              </a:ext>
            </a:extLst>
          </p:cNvPr>
          <p:cNvSpPr txBox="1"/>
          <p:nvPr/>
        </p:nvSpPr>
        <p:spPr>
          <a:xfrm>
            <a:off x="10410489" y="6312515"/>
            <a:ext cx="1781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Fish tissue collection in Coldbrook Creek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8C5024-45BF-4B68-8D64-5E1192B934C3}"/>
              </a:ext>
            </a:extLst>
          </p:cNvPr>
          <p:cNvSpPr txBox="1">
            <a:spLocks/>
          </p:cNvSpPr>
          <p:nvPr/>
        </p:nvSpPr>
        <p:spPr>
          <a:xfrm>
            <a:off x="424815" y="1201673"/>
            <a:ext cx="6161908" cy="58369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Site headwaters former industrial history</a:t>
            </a: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1887 – 1909: B. W. Payne &amp; Sons, manufacturer of high-speed steam engines;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1909 – 1935: Morrow Manufacturing, manufacturer of drill chucks, machine parts and tools;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1935 – 1937: Elmira Precision Tool Company, manufacturer of typewriter parts for Remington Rand;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1936 – 1972: Remington Rand, manufacturer of typewriters and adding machines;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1974 – 1977: Westinghouse Electric Corporation occupied approximately ten (10) acres of the EHS property south of the City of Elmira-Town of Southport line, primarily for warehousing.</a:t>
            </a:r>
            <a:endParaRPr lang="en-US" sz="16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Historically, Coldbrook Creek received industrial discharge from these listed former industrial uses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Currently, Coldbrook Creek receives stormwater runoff from City of Elmira/Town of Southport, STCC, permitted discharge of non-contact cooling water from Elmira High School, and stormwater discharge from Miller Pond (connected in 1940s)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Coldbrook</a:t>
            </a:r>
            <a:r>
              <a:rPr lang="en-US" sz="1800" dirty="0"/>
              <a:t> Creek flows approximately 2.6 miles, where it forms a confluence with the Chemung River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A472F9-5102-4B18-B344-6B6343DDB803}"/>
              </a:ext>
            </a:extLst>
          </p:cNvPr>
          <p:cNvCxnSpPr>
            <a:cxnSpLocks/>
          </p:cNvCxnSpPr>
          <p:nvPr/>
        </p:nvCxnSpPr>
        <p:spPr>
          <a:xfrm>
            <a:off x="424815" y="1059180"/>
            <a:ext cx="638911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se up of a tree&#10;&#10;Description automatically generated">
            <a:extLst>
              <a:ext uri="{FF2B5EF4-FFF2-40B4-BE49-F238E27FC236}">
                <a16:creationId xmlns:a16="http://schemas.microsoft.com/office/drawing/2014/main" id="{85F213D9-F82F-4377-921E-9035678C5B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5820" y="857250"/>
            <a:ext cx="6858000" cy="5143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8B16E5-F12C-45F3-A1EF-AEB20BE3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6830EB-16C5-4F7E-BEAF-E91112BA08DD}"/>
              </a:ext>
            </a:extLst>
          </p:cNvPr>
          <p:cNvSpPr/>
          <p:nvPr/>
        </p:nvSpPr>
        <p:spPr>
          <a:xfrm>
            <a:off x="302004" y="2262887"/>
            <a:ext cx="3800213" cy="631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2F9884-3D8C-445C-9C54-24008A6FF467}"/>
              </a:ext>
            </a:extLst>
          </p:cNvPr>
          <p:cNvSpPr/>
          <p:nvPr/>
        </p:nvSpPr>
        <p:spPr>
          <a:xfrm>
            <a:off x="371094" y="739140"/>
            <a:ext cx="78714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91A110-1D71-4E4D-8BD2-D1827BA0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62" y="10297"/>
            <a:ext cx="7117838" cy="11247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dirty="0"/>
              <a:t>RI Background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D3BE9-C294-4031-ACFE-73B32CFD773B}"/>
              </a:ext>
            </a:extLst>
          </p:cNvPr>
          <p:cNvSpPr txBox="1"/>
          <p:nvPr/>
        </p:nvSpPr>
        <p:spPr>
          <a:xfrm>
            <a:off x="10410489" y="6312515"/>
            <a:ext cx="1781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Fish tissue collection in Coldbrook Creek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8C5024-45BF-4B68-8D64-5E1192B934C3}"/>
              </a:ext>
            </a:extLst>
          </p:cNvPr>
          <p:cNvSpPr txBox="1">
            <a:spLocks/>
          </p:cNvSpPr>
          <p:nvPr/>
        </p:nvSpPr>
        <p:spPr>
          <a:xfrm>
            <a:off x="5408706" y="1263457"/>
            <a:ext cx="6355049" cy="42229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Calibri"/>
              </a:rPr>
              <a:t>The RI includes investigating the nature and extent of contamination in and along Coldbrook Creek including: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Wetlands and drainage swale sediment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Creek and backwater sediment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Surface water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Floodplain (overbank) deposits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Former channel alignment deposits</a:t>
            </a:r>
          </a:p>
          <a:p>
            <a:pPr marL="228600" lvl="1"/>
            <a:endParaRPr lang="en-US" sz="2400" dirty="0">
              <a:cs typeface="Calibri"/>
            </a:endParaRPr>
          </a:p>
          <a:p>
            <a:pPr marL="228600" lvl="1"/>
            <a:r>
              <a:rPr lang="en-US" sz="2400" dirty="0">
                <a:cs typeface="Calibri"/>
              </a:rPr>
              <a:t>The RI has been conducted over a series of sampling events including: </a:t>
            </a:r>
            <a:endParaRPr lang="en-US" sz="24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Sediment samples collected 2011-2015 and 2020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Overbank soil samples collected 2011-2015, 2019 and 2020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28600" lvl="1"/>
            <a:endParaRPr lang="en-US" sz="1800" dirty="0">
              <a:cs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A472F9-5102-4B18-B344-6B6343DDB803}"/>
              </a:ext>
            </a:extLst>
          </p:cNvPr>
          <p:cNvCxnSpPr>
            <a:cxnSpLocks/>
          </p:cNvCxnSpPr>
          <p:nvPr/>
        </p:nvCxnSpPr>
        <p:spPr>
          <a:xfrm>
            <a:off x="5460193" y="1059181"/>
            <a:ext cx="638911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body of water&#10;&#10;Description automatically generated">
            <a:extLst>
              <a:ext uri="{FF2B5EF4-FFF2-40B4-BE49-F238E27FC236}">
                <a16:creationId xmlns:a16="http://schemas.microsoft.com/office/drawing/2014/main" id="{85F213D9-F82F-4377-921E-9035678C5B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57829" y="857250"/>
            <a:ext cx="6858000" cy="5143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8B16E5-F12C-45F3-A1EF-AEB20BE3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2F9884-3D8C-445C-9C54-24008A6FF467}"/>
              </a:ext>
            </a:extLst>
          </p:cNvPr>
          <p:cNvSpPr/>
          <p:nvPr/>
        </p:nvSpPr>
        <p:spPr>
          <a:xfrm>
            <a:off x="371094" y="739140"/>
            <a:ext cx="787146" cy="32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91A110-1D71-4E4D-8BD2-D1827BA0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" y="0"/>
            <a:ext cx="7117838" cy="11247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dirty="0"/>
              <a:t>Coldbrook Creek Investigation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401AAC-71D3-4413-809C-30DE96A4F9E5}"/>
              </a:ext>
            </a:extLst>
          </p:cNvPr>
          <p:cNvSpPr/>
          <p:nvPr/>
        </p:nvSpPr>
        <p:spPr>
          <a:xfrm>
            <a:off x="281940" y="2255520"/>
            <a:ext cx="3627120" cy="397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B0186-E3F4-4A74-AA9D-5F5C3C4AD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1021080"/>
            <a:ext cx="6437330" cy="58369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Coldbrook</a:t>
            </a:r>
            <a:r>
              <a:rPr lang="en-US" sz="2400" dirty="0"/>
              <a:t> Creek Study Area Evaluation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Instream Sample Collection – sediment chemistry, biota (fish tissue), sediment toxicology, benthic community survey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Overbank Sample Collection – composite and discrete soil along 2.6 miles of Coldbrook Creek</a:t>
            </a:r>
            <a:endParaRPr lang="en-US" sz="20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Sample Collection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203 Sediment samples collected 2011-2015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166 Overbank soil samples collected 2011-2015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160 Overbank composite soil samples collected 2019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208 Sediment samples collected 2020 (on-going)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24 Benthic community surveys completed 2020 (on-going)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60 Fish tissue samples collected 2020 (on-going)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318 Overbank composite and discrete soil samples collected 2020 (on-going)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D3BE9-C294-4031-ACFE-73B32CFD773B}"/>
              </a:ext>
            </a:extLst>
          </p:cNvPr>
          <p:cNvSpPr txBox="1"/>
          <p:nvPr/>
        </p:nvSpPr>
        <p:spPr>
          <a:xfrm>
            <a:off x="10410489" y="6312515"/>
            <a:ext cx="1781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Fish tissue collection in Coldbrook Creek</a:t>
            </a:r>
          </a:p>
        </p:txBody>
      </p:sp>
      <p:pic>
        <p:nvPicPr>
          <p:cNvPr id="14" name="Picture Placeholder 6" descr="A picture containing outdoor, person, holding, young&#10;&#10;Description automatically generated">
            <a:extLst>
              <a:ext uri="{FF2B5EF4-FFF2-40B4-BE49-F238E27FC236}">
                <a16:creationId xmlns:a16="http://schemas.microsoft.com/office/drawing/2014/main" id="{E5EA0A74-4929-45D0-8B4F-96E7F535A1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23633" y="894205"/>
            <a:ext cx="6858000" cy="506958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207BC3-F8DA-408F-96EC-8210B687A569}"/>
              </a:ext>
            </a:extLst>
          </p:cNvPr>
          <p:cNvCxnSpPr>
            <a:cxnSpLocks/>
          </p:cNvCxnSpPr>
          <p:nvPr/>
        </p:nvCxnSpPr>
        <p:spPr>
          <a:xfrm>
            <a:off x="281940" y="915961"/>
            <a:ext cx="663563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21C9E-7193-4692-95AC-26F569DC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19A1-A048-437F-8387-64BF3175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Summary of 2020 Field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CAB83-C90C-4531-87FA-A08F1FE06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3611880"/>
            <a:ext cx="7909560" cy="316230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800" dirty="0"/>
              <a:t>Phase II Overbank Soil Sampling</a:t>
            </a:r>
          </a:p>
          <a:p>
            <a:pPr lvl="1"/>
            <a:r>
              <a:rPr lang="en-US" sz="1800" dirty="0"/>
              <a:t>Composite soil collection and discrete delineation soil collection</a:t>
            </a:r>
          </a:p>
          <a:p>
            <a:pPr lvl="1"/>
            <a:r>
              <a:rPr lang="en-US" sz="1800" dirty="0"/>
              <a:t>July 28 – August 18</a:t>
            </a:r>
          </a:p>
          <a:p>
            <a:pPr lvl="1"/>
            <a:r>
              <a:rPr lang="en-US" sz="1800" dirty="0"/>
              <a:t>318 soil samples submitted for chemistry analysis</a:t>
            </a:r>
          </a:p>
          <a:p>
            <a:r>
              <a:rPr lang="en-US" sz="1800" dirty="0"/>
              <a:t>Ecological Risk Assessment</a:t>
            </a:r>
          </a:p>
          <a:p>
            <a:pPr lvl="1"/>
            <a:r>
              <a:rPr lang="en-US" sz="1800" dirty="0"/>
              <a:t>Sediment chemistry, toxicology testing, benthic community survey, fish tissue sample collection</a:t>
            </a:r>
          </a:p>
          <a:p>
            <a:pPr lvl="1"/>
            <a:r>
              <a:rPr lang="en-US" sz="1800" dirty="0"/>
              <a:t>Reference creek samples collected for comparison (Catherine Creek)</a:t>
            </a:r>
          </a:p>
          <a:p>
            <a:pPr lvl="1"/>
            <a:r>
              <a:rPr lang="en-US" sz="1800" dirty="0"/>
              <a:t>July 28 – August 12</a:t>
            </a:r>
          </a:p>
          <a:p>
            <a:pPr lvl="1"/>
            <a:r>
              <a:rPr lang="en-US" sz="1800" dirty="0"/>
              <a:t>208 sediment and 60 fish tissue samples submitted</a:t>
            </a:r>
          </a:p>
          <a:p>
            <a:pPr lvl="1"/>
            <a:r>
              <a:rPr lang="en-US" sz="1800" dirty="0"/>
              <a:t>24 benthic community surveys and toxicity tests completed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29936-17E8-48B0-9CFD-FED090865039}"/>
              </a:ext>
            </a:extLst>
          </p:cNvPr>
          <p:cNvSpPr txBox="1"/>
          <p:nvPr/>
        </p:nvSpPr>
        <p:spPr>
          <a:xfrm>
            <a:off x="11007317" y="3246120"/>
            <a:ext cx="1184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Catherine Creek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018024-6C71-4BB5-8FC3-FF2FE1E04468}"/>
              </a:ext>
            </a:extLst>
          </p:cNvPr>
          <p:cNvCxnSpPr>
            <a:cxnSpLocks/>
          </p:cNvCxnSpPr>
          <p:nvPr/>
        </p:nvCxnSpPr>
        <p:spPr>
          <a:xfrm>
            <a:off x="3770108" y="3597114"/>
            <a:ext cx="0" cy="306895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tree next to a river&#10;&#10;Description automatically generated">
            <a:extLst>
              <a:ext uri="{FF2B5EF4-FFF2-40B4-BE49-F238E27FC236}">
                <a16:creationId xmlns:a16="http://schemas.microsoft.com/office/drawing/2014/main" id="{135B4520-7600-4949-8BF3-089A10243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81500" y="-4381501"/>
            <a:ext cx="3429000" cy="121920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B7700-7CB1-41DD-9BCF-5158B19B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2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01DAB1-13EF-4C4D-91D8-B6FFFC335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9863" y="3"/>
            <a:ext cx="9892137" cy="640079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ECF57-E3A1-457D-80DC-39A8B5631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5443"/>
            <a:ext cx="5297883" cy="2182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D39485-B43B-4A80-9A7A-2D50FD053F71}"/>
              </a:ext>
            </a:extLst>
          </p:cNvPr>
          <p:cNvSpPr txBox="1"/>
          <p:nvPr/>
        </p:nvSpPr>
        <p:spPr>
          <a:xfrm>
            <a:off x="183827" y="2182557"/>
            <a:ext cx="193221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Overview map of remedial investigation area of </a:t>
            </a:r>
            <a:r>
              <a:rPr lang="en-US" err="1"/>
              <a:t>Coldbrook</a:t>
            </a:r>
            <a:r>
              <a:rPr lang="en-US" dirty="0"/>
              <a:t> Creek.</a:t>
            </a:r>
            <a:endParaRPr lang="en-US" dirty="0">
              <a:cs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B52333-E410-4EDC-B4B0-100AC2FDEF35}"/>
              </a:ext>
            </a:extLst>
          </p:cNvPr>
          <p:cNvCxnSpPr>
            <a:cxnSpLocks/>
          </p:cNvCxnSpPr>
          <p:nvPr/>
        </p:nvCxnSpPr>
        <p:spPr>
          <a:xfrm>
            <a:off x="2299863" y="234789"/>
            <a:ext cx="0" cy="444065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2F1FBB-E5BD-4C63-9EC7-766ACDA2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B1A3BE4-FF6A-4E9D-9A57-0A043A1F4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855" y="0"/>
            <a:ext cx="9892145" cy="6400800"/>
          </a:xfr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E55216-7A09-4F1B-931C-58149C6FA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6775"/>
            <a:ext cx="5295900" cy="21812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6ECFE5-1D5B-475A-B1FF-30114CBE81B4}"/>
              </a:ext>
            </a:extLst>
          </p:cNvPr>
          <p:cNvCxnSpPr>
            <a:cxnSpLocks/>
          </p:cNvCxnSpPr>
          <p:nvPr/>
        </p:nvCxnSpPr>
        <p:spPr>
          <a:xfrm>
            <a:off x="2299863" y="234789"/>
            <a:ext cx="0" cy="444065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E0361B4-AD75-4C41-8173-1674AF7EACA6}"/>
              </a:ext>
            </a:extLst>
          </p:cNvPr>
          <p:cNvSpPr txBox="1"/>
          <p:nvPr/>
        </p:nvSpPr>
        <p:spPr>
          <a:xfrm>
            <a:off x="164773" y="644823"/>
            <a:ext cx="1932210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Before current remedial investigation efforts of </a:t>
            </a:r>
            <a:r>
              <a:rPr lang="en-US" err="1"/>
              <a:t>Coldbrook</a:t>
            </a:r>
            <a:r>
              <a:rPr lang="en-US" dirty="0"/>
              <a:t> Creek, various soil and sediment sampling was conducted between 2011 and 2015. A total of 369 samples were collected.</a:t>
            </a:r>
            <a:endParaRPr lang="en-US" dirty="0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E9CAF1-8D33-4200-9C4A-13C95C52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3202DD2F-C175-4385-9122-DDB3E08F97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0108" y="2885323"/>
            <a:ext cx="5462067" cy="351273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6267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6F4FF94-1836-4DC0-81F1-401B5EB52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855" y="0"/>
            <a:ext cx="9892145" cy="64008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00CFF7-5815-45B8-AB48-72977AB38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5443"/>
            <a:ext cx="5297883" cy="218255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C13535-03CE-487C-9611-500F979E87EC}"/>
              </a:ext>
            </a:extLst>
          </p:cNvPr>
          <p:cNvCxnSpPr>
            <a:cxnSpLocks/>
          </p:cNvCxnSpPr>
          <p:nvPr/>
        </p:nvCxnSpPr>
        <p:spPr>
          <a:xfrm>
            <a:off x="2299863" y="234789"/>
            <a:ext cx="0" cy="444065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E96DA06-4E17-4397-A028-F21C20E5D15B}"/>
              </a:ext>
            </a:extLst>
          </p:cNvPr>
          <p:cNvSpPr txBox="1"/>
          <p:nvPr/>
        </p:nvSpPr>
        <p:spPr>
          <a:xfrm>
            <a:off x="243511" y="670687"/>
            <a:ext cx="193221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err="1"/>
              <a:t>Coldbrook</a:t>
            </a:r>
            <a:r>
              <a:rPr lang="en-US" dirty="0"/>
              <a:t> Creek Phase I </a:t>
            </a:r>
            <a:endParaRPr lang="en-US"/>
          </a:p>
          <a:p>
            <a:r>
              <a:rPr lang="en-US" dirty="0"/>
              <a:t>Overbank Sampling was </a:t>
            </a:r>
            <a:r>
              <a:rPr lang="en-US"/>
              <a:t>conducted in potential flood plain zones in </a:t>
            </a:r>
            <a:r>
              <a:rPr lang="en-US" dirty="0"/>
              <a:t>November 2019. </a:t>
            </a:r>
          </a:p>
          <a:p>
            <a:r>
              <a:rPr lang="en-US"/>
              <a:t>A </a:t>
            </a:r>
            <a:r>
              <a:rPr lang="en-US" dirty="0"/>
              <a:t>total of 160 composite soil samples were collected.</a:t>
            </a:r>
            <a:endParaRPr lang="en-US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C3477-5630-4239-AA0E-EEB1AAF0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BD82-7987-4B42-8A3B-7F7BF92EAD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9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FDDAE17164748BD4832F608A13B10" ma:contentTypeVersion="13" ma:contentTypeDescription="Create a new document." ma:contentTypeScope="" ma:versionID="6b4f9912ee816f6af6a2c5b1b8eef549">
  <xsd:schema xmlns:xsd="http://www.w3.org/2001/XMLSchema" xmlns:xs="http://www.w3.org/2001/XMLSchema" xmlns:p="http://schemas.microsoft.com/office/2006/metadata/properties" xmlns:ns3="de65d845-ddab-4257-bea9-79c35f1463a6" xmlns:ns4="ff117338-9936-483e-a275-435402ea6faa" targetNamespace="http://schemas.microsoft.com/office/2006/metadata/properties" ma:root="true" ma:fieldsID="3be27eee6761a438160d0e3f3a42fd74" ns3:_="" ns4:_="">
    <xsd:import namespace="de65d845-ddab-4257-bea9-79c35f1463a6"/>
    <xsd:import namespace="ff117338-9936-483e-a275-435402ea6f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5d845-ddab-4257-bea9-79c35f146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7338-9936-483e-a275-435402ea6f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235674-1E98-4B8B-BC25-3D15234120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65d845-ddab-4257-bea9-79c35f1463a6"/>
    <ds:schemaRef ds:uri="ff117338-9936-483e-a275-435402ea6f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CD2065-1E87-4A49-B781-4BAF23D537AE}">
  <ds:schemaRefs>
    <ds:schemaRef ds:uri="http://schemas.microsoft.com/office/2006/metadata/properties"/>
    <ds:schemaRef ds:uri="de65d845-ddab-4257-bea9-79c35f1463a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ff117338-9936-483e-a275-435402ea6faa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CD33969-8FB2-4C71-981E-1D44FE680E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734</Words>
  <Application>Microsoft Office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Update on Remedial Investigation Activities Along Coldbrook Creek</vt:lpstr>
      <vt:lpstr>Off-Site Remedial Investigation Objectives</vt:lpstr>
      <vt:lpstr>Coldbrook Creek Background</vt:lpstr>
      <vt:lpstr>RI Background</vt:lpstr>
      <vt:lpstr>Coldbrook Creek Investigation</vt:lpstr>
      <vt:lpstr>Summary of 2020 Field Data Collection</vt:lpstr>
      <vt:lpstr>PowerPoint Presentation</vt:lpstr>
      <vt:lpstr>PowerPoint Presentation</vt:lpstr>
      <vt:lpstr>PowerPoint Presentation</vt:lpstr>
      <vt:lpstr>PowerPoint Presentation</vt:lpstr>
      <vt:lpstr>Phase II Overbank Evaluation Schedule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Kaitlin Ouverson</dc:creator>
  <cp:lastModifiedBy>Belliveau, Lindsey</cp:lastModifiedBy>
  <cp:revision>303</cp:revision>
  <dcterms:created xsi:type="dcterms:W3CDTF">2020-09-14T15:13:49Z</dcterms:created>
  <dcterms:modified xsi:type="dcterms:W3CDTF">2020-11-24T20:28:14Z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0x010100F1CFDDAE17164748BD4832F608A13B10</vt:lpwstr>
  </property>
</Properties>
</file>